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4"/>
  </p:sldMasterIdLst>
  <p:notesMasterIdLst>
    <p:notesMasterId r:id="rId35"/>
  </p:notesMasterIdLst>
  <p:sldIdLst>
    <p:sldId id="256" r:id="rId5"/>
    <p:sldId id="290" r:id="rId6"/>
    <p:sldId id="312" r:id="rId7"/>
    <p:sldId id="259" r:id="rId8"/>
    <p:sldId id="289" r:id="rId9"/>
    <p:sldId id="296" r:id="rId10"/>
    <p:sldId id="286" r:id="rId11"/>
    <p:sldId id="288" r:id="rId12"/>
    <p:sldId id="292" r:id="rId13"/>
    <p:sldId id="295" r:id="rId14"/>
    <p:sldId id="302" r:id="rId15"/>
    <p:sldId id="299" r:id="rId16"/>
    <p:sldId id="304" r:id="rId17"/>
    <p:sldId id="276" r:id="rId18"/>
    <p:sldId id="305" r:id="rId19"/>
    <p:sldId id="285" r:id="rId20"/>
    <p:sldId id="298" r:id="rId21"/>
    <p:sldId id="284" r:id="rId22"/>
    <p:sldId id="300" r:id="rId23"/>
    <p:sldId id="307" r:id="rId24"/>
    <p:sldId id="306" r:id="rId25"/>
    <p:sldId id="287" r:id="rId26"/>
    <p:sldId id="301" r:id="rId27"/>
    <p:sldId id="283" r:id="rId28"/>
    <p:sldId id="303" r:id="rId29"/>
    <p:sldId id="308" r:id="rId30"/>
    <p:sldId id="311" r:id="rId31"/>
    <p:sldId id="309" r:id="rId32"/>
    <p:sldId id="313" r:id="rId33"/>
    <p:sldId id="280" r:id="rId34"/>
  </p:sldIdLst>
  <p:sldSz cx="9144000" cy="5143500" type="screen16x9"/>
  <p:notesSz cx="6858000" cy="9144000"/>
  <p:embeddedFontLst>
    <p:embeddedFont>
      <p:font typeface="Dosis ExtraBold" pitchFamily="2" charset="0"/>
      <p:bold r:id="rId36"/>
    </p:embeddedFont>
    <p:embeddedFont>
      <p:font typeface="Dosis Light" pitchFamily="2"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56FCD2-8CDE-FB19-C963-45C9C740C4D8}" v="272" dt="2023-03-30T01:59:58.524"/>
    <p1510:client id="{04FBE2B7-62E7-497F-A7C8-B194F57971C0}" v="218" dt="2023-03-24T18:39:46.622"/>
    <p1510:client id="{10C27149-284E-72E5-4355-330AAB8DB03C}" v="537" dt="2023-03-24T19:44:40.781"/>
    <p1510:client id="{2361A5F9-BFC3-8F9B-BB80-D9DBEC3A91EF}" v="243" dt="2023-03-28T22:00:27.812"/>
    <p1510:client id="{4DDBFDB7-F1D7-6878-3946-594DFC3012BB}" v="8" dt="2023-03-29T15:40:01.779"/>
    <p1510:client id="{60354A95-9CF7-7BC4-DD7C-CFDC94510EC3}" v="25" dt="2023-03-27T21:30:30.127"/>
    <p1510:client id="{94890D90-F3C3-EDAD-044F-3D095DE440B1}" v="11" dt="2023-03-29T16:28:19.650"/>
    <p1510:client id="{A669CA96-B5A3-8C50-6B27-92969C1938A6}" v="296" dt="2023-03-28T15:48:31.842"/>
    <p1510:client id="{A86F25AD-D10B-16E9-3EBA-CDBAD66FADCA}" v="341" dt="2023-03-24T19:58:17.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Carpenter" userId="S::rcarpenter@herrickdl.org::dbb44a70-aff5-4707-802e-c4fb8d067ca0" providerId="AD" clId="Web-{A669CA96-B5A3-8C50-6B27-92969C1938A6}"/>
    <pc:docChg chg="addSld modSld sldOrd">
      <pc:chgData name="Rob Carpenter" userId="S::rcarpenter@herrickdl.org::dbb44a70-aff5-4707-802e-c4fb8d067ca0" providerId="AD" clId="Web-{A669CA96-B5A3-8C50-6B27-92969C1938A6}" dt="2023-03-28T15:48:31.842" v="165" actId="1076"/>
      <pc:docMkLst>
        <pc:docMk/>
      </pc:docMkLst>
      <pc:sldChg chg="addSp delSp modSp ord">
        <pc:chgData name="Rob Carpenter" userId="S::rcarpenter@herrickdl.org::dbb44a70-aff5-4707-802e-c4fb8d067ca0" providerId="AD" clId="Web-{A669CA96-B5A3-8C50-6B27-92969C1938A6}" dt="2023-03-28T15:37:37.789" v="132" actId="1076"/>
        <pc:sldMkLst>
          <pc:docMk/>
          <pc:sldMk cId="0" sldId="276"/>
        </pc:sldMkLst>
        <pc:spChg chg="mod">
          <ac:chgData name="Rob Carpenter" userId="S::rcarpenter@herrickdl.org::dbb44a70-aff5-4707-802e-c4fb8d067ca0" providerId="AD" clId="Web-{A669CA96-B5A3-8C50-6B27-92969C1938A6}" dt="2023-03-28T15:37:37.789" v="132" actId="1076"/>
          <ac:spMkLst>
            <pc:docMk/>
            <pc:sldMk cId="0" sldId="276"/>
            <ac:spMk id="775" creationId="{00000000-0000-0000-0000-000000000000}"/>
          </ac:spMkLst>
        </pc:spChg>
        <pc:spChg chg="mod">
          <ac:chgData name="Rob Carpenter" userId="S::rcarpenter@herrickdl.org::dbb44a70-aff5-4707-802e-c4fb8d067ca0" providerId="AD" clId="Web-{A669CA96-B5A3-8C50-6B27-92969C1938A6}" dt="2023-03-28T15:37:23.632" v="129" actId="1076"/>
          <ac:spMkLst>
            <pc:docMk/>
            <pc:sldMk cId="0" sldId="276"/>
            <ac:spMk id="776" creationId="{00000000-0000-0000-0000-000000000000}"/>
          </ac:spMkLst>
        </pc:spChg>
        <pc:picChg chg="add del mod">
          <ac:chgData name="Rob Carpenter" userId="S::rcarpenter@herrickdl.org::dbb44a70-aff5-4707-802e-c4fb8d067ca0" providerId="AD" clId="Web-{A669CA96-B5A3-8C50-6B27-92969C1938A6}" dt="2023-03-28T15:33:31.046" v="30"/>
          <ac:picMkLst>
            <pc:docMk/>
            <pc:sldMk cId="0" sldId="276"/>
            <ac:picMk id="2" creationId="{74F25371-6E55-48E8-4FC1-BACE5056725B}"/>
          </ac:picMkLst>
        </pc:picChg>
        <pc:picChg chg="mod">
          <ac:chgData name="Rob Carpenter" userId="S::rcarpenter@herrickdl.org::dbb44a70-aff5-4707-802e-c4fb8d067ca0" providerId="AD" clId="Web-{A669CA96-B5A3-8C50-6B27-92969C1938A6}" dt="2023-03-28T15:33:28.155" v="29" actId="14100"/>
          <ac:picMkLst>
            <pc:docMk/>
            <pc:sldMk cId="0" sldId="276"/>
            <ac:picMk id="773" creationId="{00000000-0000-0000-0000-000000000000}"/>
          </ac:picMkLst>
        </pc:picChg>
        <pc:picChg chg="del mod">
          <ac:chgData name="Rob Carpenter" userId="S::rcarpenter@herrickdl.org::dbb44a70-aff5-4707-802e-c4fb8d067ca0" providerId="AD" clId="Web-{A669CA96-B5A3-8C50-6B27-92969C1938A6}" dt="2023-03-28T15:32:32.185" v="20"/>
          <ac:picMkLst>
            <pc:docMk/>
            <pc:sldMk cId="0" sldId="276"/>
            <ac:picMk id="774" creationId="{00000000-0000-0000-0000-000000000000}"/>
          </ac:picMkLst>
        </pc:picChg>
      </pc:sldChg>
      <pc:sldChg chg="ord">
        <pc:chgData name="Rob Carpenter" userId="S::rcarpenter@herrickdl.org::dbb44a70-aff5-4707-802e-c4fb8d067ca0" providerId="AD" clId="Web-{A669CA96-B5A3-8C50-6B27-92969C1938A6}" dt="2023-03-28T15:31:04.229" v="12"/>
        <pc:sldMkLst>
          <pc:docMk/>
          <pc:sldMk cId="410685227" sldId="297"/>
        </pc:sldMkLst>
      </pc:sldChg>
      <pc:sldChg chg="addSp delSp modSp">
        <pc:chgData name="Rob Carpenter" userId="S::rcarpenter@herrickdl.org::dbb44a70-aff5-4707-802e-c4fb8d067ca0" providerId="AD" clId="Web-{A669CA96-B5A3-8C50-6B27-92969C1938A6}" dt="2023-03-28T15:30:07.883" v="11" actId="1076"/>
        <pc:sldMkLst>
          <pc:docMk/>
          <pc:sldMk cId="435278771" sldId="304"/>
        </pc:sldMkLst>
        <pc:picChg chg="del">
          <ac:chgData name="Rob Carpenter" userId="S::rcarpenter@herrickdl.org::dbb44a70-aff5-4707-802e-c4fb8d067ca0" providerId="AD" clId="Web-{A669CA96-B5A3-8C50-6B27-92969C1938A6}" dt="2023-03-28T15:28:56.959" v="3"/>
          <ac:picMkLst>
            <pc:docMk/>
            <pc:sldMk cId="435278771" sldId="304"/>
            <ac:picMk id="2" creationId="{62CB282E-FD5B-6208-36B5-C18300DFC3F5}"/>
          </ac:picMkLst>
        </pc:picChg>
        <pc:picChg chg="add mod">
          <ac:chgData name="Rob Carpenter" userId="S::rcarpenter@herrickdl.org::dbb44a70-aff5-4707-802e-c4fb8d067ca0" providerId="AD" clId="Web-{A669CA96-B5A3-8C50-6B27-92969C1938A6}" dt="2023-03-28T15:30:07.883" v="11" actId="1076"/>
          <ac:picMkLst>
            <pc:docMk/>
            <pc:sldMk cId="435278771" sldId="304"/>
            <ac:picMk id="3" creationId="{F2B22E54-0CB5-FD88-1392-E6729A8A567A}"/>
          </ac:picMkLst>
        </pc:picChg>
        <pc:picChg chg="del mod">
          <ac:chgData name="Rob Carpenter" userId="S::rcarpenter@herrickdl.org::dbb44a70-aff5-4707-802e-c4fb8d067ca0" providerId="AD" clId="Web-{A669CA96-B5A3-8C50-6B27-92969C1938A6}" dt="2023-03-28T15:28:57.850" v="4"/>
          <ac:picMkLst>
            <pc:docMk/>
            <pc:sldMk cId="435278771" sldId="304"/>
            <ac:picMk id="404" creationId="{00000000-0000-0000-0000-000000000000}"/>
          </ac:picMkLst>
        </pc:picChg>
        <pc:picChg chg="del">
          <ac:chgData name="Rob Carpenter" userId="S::rcarpenter@herrickdl.org::dbb44a70-aff5-4707-802e-c4fb8d067ca0" providerId="AD" clId="Web-{A669CA96-B5A3-8C50-6B27-92969C1938A6}" dt="2023-03-28T15:28:58.443" v="5"/>
          <ac:picMkLst>
            <pc:docMk/>
            <pc:sldMk cId="435278771" sldId="304"/>
            <ac:picMk id="405" creationId="{00000000-0000-0000-0000-000000000000}"/>
          </ac:picMkLst>
        </pc:picChg>
      </pc:sldChg>
      <pc:sldChg chg="delSp modSp add ord replId">
        <pc:chgData name="Rob Carpenter" userId="S::rcarpenter@herrickdl.org::dbb44a70-aff5-4707-802e-c4fb8d067ca0" providerId="AD" clId="Web-{A669CA96-B5A3-8C50-6B27-92969C1938A6}" dt="2023-03-28T15:48:31.842" v="165" actId="1076"/>
        <pc:sldMkLst>
          <pc:docMk/>
          <pc:sldMk cId="2402428099" sldId="305"/>
        </pc:sldMkLst>
        <pc:spChg chg="mod">
          <ac:chgData name="Rob Carpenter" userId="S::rcarpenter@herrickdl.org::dbb44a70-aff5-4707-802e-c4fb8d067ca0" providerId="AD" clId="Web-{A669CA96-B5A3-8C50-6B27-92969C1938A6}" dt="2023-03-28T15:48:31.842" v="165" actId="1076"/>
          <ac:spMkLst>
            <pc:docMk/>
            <pc:sldMk cId="2402428099" sldId="305"/>
            <ac:spMk id="784" creationId="{00000000-0000-0000-0000-000000000000}"/>
          </ac:spMkLst>
        </pc:spChg>
        <pc:spChg chg="del">
          <ac:chgData name="Rob Carpenter" userId="S::rcarpenter@herrickdl.org::dbb44a70-aff5-4707-802e-c4fb8d067ca0" providerId="AD" clId="Web-{A669CA96-B5A3-8C50-6B27-92969C1938A6}" dt="2023-03-28T15:46:51.885" v="137"/>
          <ac:spMkLst>
            <pc:docMk/>
            <pc:sldMk cId="2402428099" sldId="305"/>
            <ac:spMk id="785" creationId="{00000000-0000-0000-0000-000000000000}"/>
          </ac:spMkLst>
        </pc:spChg>
        <pc:picChg chg="del">
          <ac:chgData name="Rob Carpenter" userId="S::rcarpenter@herrickdl.org::dbb44a70-aff5-4707-802e-c4fb8d067ca0" providerId="AD" clId="Web-{A669CA96-B5A3-8C50-6B27-92969C1938A6}" dt="2023-03-28T15:46:40.322" v="136"/>
          <ac:picMkLst>
            <pc:docMk/>
            <pc:sldMk cId="2402428099" sldId="305"/>
            <ac:picMk id="782" creationId="{00000000-0000-0000-0000-000000000000}"/>
          </ac:picMkLst>
        </pc:picChg>
        <pc:picChg chg="mod">
          <ac:chgData name="Rob Carpenter" userId="S::rcarpenter@herrickdl.org::dbb44a70-aff5-4707-802e-c4fb8d067ca0" providerId="AD" clId="Web-{A669CA96-B5A3-8C50-6B27-92969C1938A6}" dt="2023-03-28T15:47:50.200" v="152" actId="14100"/>
          <ac:picMkLst>
            <pc:docMk/>
            <pc:sldMk cId="2402428099" sldId="305"/>
            <ac:picMk id="783" creationId="{00000000-0000-0000-0000-000000000000}"/>
          </ac:picMkLst>
        </pc:picChg>
      </pc:sldChg>
    </pc:docChg>
  </pc:docChgLst>
  <pc:docChgLst>
    <pc:chgData name="Rob Carpenter" userId="S::rcarpenter@herrickdl.org::dbb44a70-aff5-4707-802e-c4fb8d067ca0" providerId="AD" clId="Web-{94890D90-F3C3-EDAD-044F-3D095DE440B1}"/>
    <pc:docChg chg="modSld">
      <pc:chgData name="Rob Carpenter" userId="S::rcarpenter@herrickdl.org::dbb44a70-aff5-4707-802e-c4fb8d067ca0" providerId="AD" clId="Web-{94890D90-F3C3-EDAD-044F-3D095DE440B1}" dt="2023-03-29T16:28:19.650" v="7" actId="1076"/>
      <pc:docMkLst>
        <pc:docMk/>
      </pc:docMkLst>
      <pc:sldChg chg="modSp">
        <pc:chgData name="Rob Carpenter" userId="S::rcarpenter@herrickdl.org::dbb44a70-aff5-4707-802e-c4fb8d067ca0" providerId="AD" clId="Web-{94890D90-F3C3-EDAD-044F-3D095DE440B1}" dt="2023-03-29T16:28:19.650" v="7" actId="1076"/>
        <pc:sldMkLst>
          <pc:docMk/>
          <pc:sldMk cId="232183615" sldId="288"/>
        </pc:sldMkLst>
        <pc:spChg chg="mod">
          <ac:chgData name="Rob Carpenter" userId="S::rcarpenter@herrickdl.org::dbb44a70-aff5-4707-802e-c4fb8d067ca0" providerId="AD" clId="Web-{94890D90-F3C3-EDAD-044F-3D095DE440B1}" dt="2023-03-29T16:28:13.166" v="6" actId="1076"/>
          <ac:spMkLst>
            <pc:docMk/>
            <pc:sldMk cId="232183615" sldId="288"/>
            <ac:spMk id="439" creationId="{00000000-0000-0000-0000-000000000000}"/>
          </ac:spMkLst>
        </pc:spChg>
        <pc:spChg chg="mod">
          <ac:chgData name="Rob Carpenter" userId="S::rcarpenter@herrickdl.org::dbb44a70-aff5-4707-802e-c4fb8d067ca0" providerId="AD" clId="Web-{94890D90-F3C3-EDAD-044F-3D095DE440B1}" dt="2023-03-29T16:28:19.650" v="7" actId="1076"/>
          <ac:spMkLst>
            <pc:docMk/>
            <pc:sldMk cId="232183615" sldId="288"/>
            <ac:spMk id="440" creationId="{00000000-0000-0000-0000-000000000000}"/>
          </ac:spMkLst>
        </pc:spChg>
      </pc:sldChg>
      <pc:sldChg chg="modSp">
        <pc:chgData name="Rob Carpenter" userId="S::rcarpenter@herrickdl.org::dbb44a70-aff5-4707-802e-c4fb8d067ca0" providerId="AD" clId="Web-{94890D90-F3C3-EDAD-044F-3D095DE440B1}" dt="2023-03-29T16:27:50.462" v="5" actId="14100"/>
        <pc:sldMkLst>
          <pc:docMk/>
          <pc:sldMk cId="1711331089" sldId="290"/>
        </pc:sldMkLst>
        <pc:spChg chg="mod">
          <ac:chgData name="Rob Carpenter" userId="S::rcarpenter@herrickdl.org::dbb44a70-aff5-4707-802e-c4fb8d067ca0" providerId="AD" clId="Web-{94890D90-F3C3-EDAD-044F-3D095DE440B1}" dt="2023-03-29T16:27:50.462" v="5" actId="14100"/>
          <ac:spMkLst>
            <pc:docMk/>
            <pc:sldMk cId="1711331089" sldId="290"/>
            <ac:spMk id="408" creationId="{00000000-0000-0000-0000-000000000000}"/>
          </ac:spMkLst>
        </pc:spChg>
      </pc:sldChg>
      <pc:sldChg chg="modSp">
        <pc:chgData name="Rob Carpenter" userId="S::rcarpenter@herrickdl.org::dbb44a70-aff5-4707-802e-c4fb8d067ca0" providerId="AD" clId="Web-{94890D90-F3C3-EDAD-044F-3D095DE440B1}" dt="2023-03-29T16:27:14.288" v="2" actId="20577"/>
        <pc:sldMkLst>
          <pc:docMk/>
          <pc:sldMk cId="3432470586" sldId="312"/>
        </pc:sldMkLst>
        <pc:spChg chg="mod">
          <ac:chgData name="Rob Carpenter" userId="S::rcarpenter@herrickdl.org::dbb44a70-aff5-4707-802e-c4fb8d067ca0" providerId="AD" clId="Web-{94890D90-F3C3-EDAD-044F-3D095DE440B1}" dt="2023-03-29T16:27:14.288" v="2" actId="20577"/>
          <ac:spMkLst>
            <pc:docMk/>
            <pc:sldMk cId="3432470586" sldId="312"/>
            <ac:spMk id="500" creationId="{00000000-0000-0000-0000-000000000000}"/>
          </ac:spMkLst>
        </pc:spChg>
      </pc:sldChg>
    </pc:docChg>
  </pc:docChgLst>
  <pc:docChgLst>
    <pc:chgData name="Rob Carpenter" userId="S::rcarpenter@herrickdl.org::dbb44a70-aff5-4707-802e-c4fb8d067ca0" providerId="AD" clId="Web-{4DDBFDB7-F1D7-6878-3946-594DFC3012BB}"/>
    <pc:docChg chg="modSld">
      <pc:chgData name="Rob Carpenter" userId="S::rcarpenter@herrickdl.org::dbb44a70-aff5-4707-802e-c4fb8d067ca0" providerId="AD" clId="Web-{4DDBFDB7-F1D7-6878-3946-594DFC3012BB}" dt="2023-03-29T15:40:01.779" v="5" actId="1076"/>
      <pc:docMkLst>
        <pc:docMk/>
      </pc:docMkLst>
      <pc:sldChg chg="modSp">
        <pc:chgData name="Rob Carpenter" userId="S::rcarpenter@herrickdl.org::dbb44a70-aff5-4707-802e-c4fb8d067ca0" providerId="AD" clId="Web-{4DDBFDB7-F1D7-6878-3946-594DFC3012BB}" dt="2023-03-29T15:40:01.779" v="5" actId="1076"/>
        <pc:sldMkLst>
          <pc:docMk/>
          <pc:sldMk cId="0" sldId="280"/>
        </pc:sldMkLst>
        <pc:spChg chg="mod">
          <ac:chgData name="Rob Carpenter" userId="S::rcarpenter@herrickdl.org::dbb44a70-aff5-4707-802e-c4fb8d067ca0" providerId="AD" clId="Web-{4DDBFDB7-F1D7-6878-3946-594DFC3012BB}" dt="2023-03-29T15:39:55.373" v="4" actId="1076"/>
          <ac:spMkLst>
            <pc:docMk/>
            <pc:sldMk cId="0" sldId="280"/>
            <ac:spMk id="1754" creationId="{00000000-0000-0000-0000-000000000000}"/>
          </ac:spMkLst>
        </pc:spChg>
        <pc:spChg chg="mod">
          <ac:chgData name="Rob Carpenter" userId="S::rcarpenter@herrickdl.org::dbb44a70-aff5-4707-802e-c4fb8d067ca0" providerId="AD" clId="Web-{4DDBFDB7-F1D7-6878-3946-594DFC3012BB}" dt="2023-03-29T15:40:01.779" v="5" actId="1076"/>
          <ac:spMkLst>
            <pc:docMk/>
            <pc:sldMk cId="0" sldId="280"/>
            <ac:spMk id="1755" creationId="{00000000-0000-0000-0000-000000000000}"/>
          </ac:spMkLst>
        </pc:spChg>
      </pc:sldChg>
      <pc:sldChg chg="modSp">
        <pc:chgData name="Rob Carpenter" userId="S::rcarpenter@herrickdl.org::dbb44a70-aff5-4707-802e-c4fb8d067ca0" providerId="AD" clId="Web-{4DDBFDB7-F1D7-6878-3946-594DFC3012BB}" dt="2023-03-29T15:20:22.748" v="3" actId="20577"/>
        <pc:sldMkLst>
          <pc:docMk/>
          <pc:sldMk cId="3734368398" sldId="289"/>
        </pc:sldMkLst>
        <pc:spChg chg="mod">
          <ac:chgData name="Rob Carpenter" userId="S::rcarpenter@herrickdl.org::dbb44a70-aff5-4707-802e-c4fb8d067ca0" providerId="AD" clId="Web-{4DDBFDB7-F1D7-6878-3946-594DFC3012BB}" dt="2023-03-29T15:20:22.748" v="3" actId="20577"/>
          <ac:spMkLst>
            <pc:docMk/>
            <pc:sldMk cId="3734368398" sldId="289"/>
            <ac:spMk id="370" creationId="{00000000-0000-0000-0000-000000000000}"/>
          </ac:spMkLst>
        </pc:spChg>
        <pc:picChg chg="mod">
          <ac:chgData name="Rob Carpenter" userId="S::rcarpenter@herrickdl.org::dbb44a70-aff5-4707-802e-c4fb8d067ca0" providerId="AD" clId="Web-{4DDBFDB7-F1D7-6878-3946-594DFC3012BB}" dt="2023-03-29T15:20:02.498" v="1"/>
          <ac:picMkLst>
            <pc:docMk/>
            <pc:sldMk cId="3734368398" sldId="289"/>
            <ac:picMk id="6" creationId="{00000000-0000-0000-0000-000000000000}"/>
          </ac:picMkLst>
        </pc:picChg>
        <pc:picChg chg="mod">
          <ac:chgData name="Rob Carpenter" userId="S::rcarpenter@herrickdl.org::dbb44a70-aff5-4707-802e-c4fb8d067ca0" providerId="AD" clId="Web-{4DDBFDB7-F1D7-6878-3946-594DFC3012BB}" dt="2023-03-29T15:19:57.748" v="0"/>
          <ac:picMkLst>
            <pc:docMk/>
            <pc:sldMk cId="3734368398" sldId="289"/>
            <ac:picMk id="1026" creationId="{00000000-0000-0000-0000-000000000000}"/>
          </ac:picMkLst>
        </pc:picChg>
      </pc:sldChg>
    </pc:docChg>
  </pc:docChgLst>
  <pc:docChgLst>
    <pc:chgData name="Rob Carpenter" userId="S::rcarpenter@herrickdl.org::dbb44a70-aff5-4707-802e-c4fb8d067ca0" providerId="AD" clId="Web-{2361A5F9-BFC3-8F9B-BB80-D9DBEC3A91EF}"/>
    <pc:docChg chg="delSld modSld sldOrd">
      <pc:chgData name="Rob Carpenter" userId="S::rcarpenter@herrickdl.org::dbb44a70-aff5-4707-802e-c4fb8d067ca0" providerId="AD" clId="Web-{2361A5F9-BFC3-8F9B-BB80-D9DBEC3A91EF}" dt="2023-03-28T22:00:23.359" v="148" actId="20577"/>
      <pc:docMkLst>
        <pc:docMk/>
      </pc:docMkLst>
      <pc:sldChg chg="modSp ord">
        <pc:chgData name="Rob Carpenter" userId="S::rcarpenter@herrickdl.org::dbb44a70-aff5-4707-802e-c4fb8d067ca0" providerId="AD" clId="Web-{2361A5F9-BFC3-8F9B-BB80-D9DBEC3A91EF}" dt="2023-03-28T21:41:49.895" v="138" actId="20577"/>
        <pc:sldMkLst>
          <pc:docMk/>
          <pc:sldMk cId="0" sldId="280"/>
        </pc:sldMkLst>
        <pc:spChg chg="mod">
          <ac:chgData name="Rob Carpenter" userId="S::rcarpenter@herrickdl.org::dbb44a70-aff5-4707-802e-c4fb8d067ca0" providerId="AD" clId="Web-{2361A5F9-BFC3-8F9B-BB80-D9DBEC3A91EF}" dt="2023-03-28T21:41:49.895" v="138" actId="20577"/>
          <ac:spMkLst>
            <pc:docMk/>
            <pc:sldMk cId="0" sldId="280"/>
            <ac:spMk id="1755" creationId="{00000000-0000-0000-0000-000000000000}"/>
          </ac:spMkLst>
        </pc:spChg>
      </pc:sldChg>
      <pc:sldChg chg="delSp">
        <pc:chgData name="Rob Carpenter" userId="S::rcarpenter@herrickdl.org::dbb44a70-aff5-4707-802e-c4fb8d067ca0" providerId="AD" clId="Web-{2361A5F9-BFC3-8F9B-BB80-D9DBEC3A91EF}" dt="2023-03-28T21:13:01.715" v="0"/>
        <pc:sldMkLst>
          <pc:docMk/>
          <pc:sldMk cId="232183615" sldId="288"/>
        </pc:sldMkLst>
        <pc:spChg chg="del">
          <ac:chgData name="Rob Carpenter" userId="S::rcarpenter@herrickdl.org::dbb44a70-aff5-4707-802e-c4fb8d067ca0" providerId="AD" clId="Web-{2361A5F9-BFC3-8F9B-BB80-D9DBEC3A91EF}" dt="2023-03-28T21:13:01.715" v="0"/>
          <ac:spMkLst>
            <pc:docMk/>
            <pc:sldMk cId="232183615" sldId="288"/>
            <ac:spMk id="6" creationId="{2D19F0EB-E74A-A135-9601-2BF907D18134}"/>
          </ac:spMkLst>
        </pc:spChg>
      </pc:sldChg>
      <pc:sldChg chg="modSp">
        <pc:chgData name="Rob Carpenter" userId="S::rcarpenter@herrickdl.org::dbb44a70-aff5-4707-802e-c4fb8d067ca0" providerId="AD" clId="Web-{2361A5F9-BFC3-8F9B-BB80-D9DBEC3A91EF}" dt="2023-03-28T22:00:23.359" v="148" actId="20577"/>
        <pc:sldMkLst>
          <pc:docMk/>
          <pc:sldMk cId="1076814365" sldId="292"/>
        </pc:sldMkLst>
        <pc:spChg chg="mod">
          <ac:chgData name="Rob Carpenter" userId="S::rcarpenter@herrickdl.org::dbb44a70-aff5-4707-802e-c4fb8d067ca0" providerId="AD" clId="Web-{2361A5F9-BFC3-8F9B-BB80-D9DBEC3A91EF}" dt="2023-03-28T22:00:23.359" v="148" actId="20577"/>
          <ac:spMkLst>
            <pc:docMk/>
            <pc:sldMk cId="1076814365" sldId="292"/>
            <ac:spMk id="372" creationId="{00000000-0000-0000-0000-000000000000}"/>
          </ac:spMkLst>
        </pc:spChg>
      </pc:sldChg>
      <pc:sldChg chg="delSp modSp">
        <pc:chgData name="Rob Carpenter" userId="S::rcarpenter@herrickdl.org::dbb44a70-aff5-4707-802e-c4fb8d067ca0" providerId="AD" clId="Web-{2361A5F9-BFC3-8F9B-BB80-D9DBEC3A91EF}" dt="2023-03-28T21:18:49.238" v="13"/>
        <pc:sldMkLst>
          <pc:docMk/>
          <pc:sldMk cId="410685227" sldId="295"/>
        </pc:sldMkLst>
        <pc:spChg chg="del">
          <ac:chgData name="Rob Carpenter" userId="S::rcarpenter@herrickdl.org::dbb44a70-aff5-4707-802e-c4fb8d067ca0" providerId="AD" clId="Web-{2361A5F9-BFC3-8F9B-BB80-D9DBEC3A91EF}" dt="2023-03-28T21:13:33.887" v="2"/>
          <ac:spMkLst>
            <pc:docMk/>
            <pc:sldMk cId="410685227" sldId="295"/>
            <ac:spMk id="406" creationId="{00000000-0000-0000-0000-000000000000}"/>
          </ac:spMkLst>
        </pc:spChg>
        <pc:spChg chg="del">
          <ac:chgData name="Rob Carpenter" userId="S::rcarpenter@herrickdl.org::dbb44a70-aff5-4707-802e-c4fb8d067ca0" providerId="AD" clId="Web-{2361A5F9-BFC3-8F9B-BB80-D9DBEC3A91EF}" dt="2023-03-28T21:13:28.528" v="1"/>
          <ac:spMkLst>
            <pc:docMk/>
            <pc:sldMk cId="410685227" sldId="295"/>
            <ac:spMk id="407" creationId="{00000000-0000-0000-0000-000000000000}"/>
          </ac:spMkLst>
        </pc:spChg>
        <pc:picChg chg="mod modCrop">
          <ac:chgData name="Rob Carpenter" userId="S::rcarpenter@herrickdl.org::dbb44a70-aff5-4707-802e-c4fb8d067ca0" providerId="AD" clId="Web-{2361A5F9-BFC3-8F9B-BB80-D9DBEC3A91EF}" dt="2023-03-28T21:18:49.238" v="13"/>
          <ac:picMkLst>
            <pc:docMk/>
            <pc:sldMk cId="410685227" sldId="295"/>
            <ac:picMk id="404" creationId="{00000000-0000-0000-0000-000000000000}"/>
          </ac:picMkLst>
        </pc:picChg>
      </pc:sldChg>
      <pc:sldChg chg="modSp">
        <pc:chgData name="Rob Carpenter" userId="S::rcarpenter@herrickdl.org::dbb44a70-aff5-4707-802e-c4fb8d067ca0" providerId="AD" clId="Web-{2361A5F9-BFC3-8F9B-BB80-D9DBEC3A91EF}" dt="2023-03-28T21:35:36.511" v="33" actId="14100"/>
        <pc:sldMkLst>
          <pc:docMk/>
          <pc:sldMk cId="520426785" sldId="298"/>
        </pc:sldMkLst>
        <pc:spChg chg="mod">
          <ac:chgData name="Rob Carpenter" userId="S::rcarpenter@herrickdl.org::dbb44a70-aff5-4707-802e-c4fb8d067ca0" providerId="AD" clId="Web-{2361A5F9-BFC3-8F9B-BB80-D9DBEC3A91EF}" dt="2023-03-28T21:35:23.105" v="31" actId="14100"/>
          <ac:spMkLst>
            <pc:docMk/>
            <pc:sldMk cId="520426785" sldId="298"/>
            <ac:spMk id="329" creationId="{00000000-0000-0000-0000-000000000000}"/>
          </ac:spMkLst>
        </pc:spChg>
        <pc:spChg chg="mod">
          <ac:chgData name="Rob Carpenter" userId="S::rcarpenter@herrickdl.org::dbb44a70-aff5-4707-802e-c4fb8d067ca0" providerId="AD" clId="Web-{2361A5F9-BFC3-8F9B-BB80-D9DBEC3A91EF}" dt="2023-03-28T21:35:36.511" v="33" actId="14100"/>
          <ac:spMkLst>
            <pc:docMk/>
            <pc:sldMk cId="520426785" sldId="298"/>
            <ac:spMk id="334" creationId="{00000000-0000-0000-0000-000000000000}"/>
          </ac:spMkLst>
        </pc:spChg>
      </pc:sldChg>
      <pc:sldChg chg="addSp delSp">
        <pc:chgData name="Rob Carpenter" userId="S::rcarpenter@herrickdl.org::dbb44a70-aff5-4707-802e-c4fb8d067ca0" providerId="AD" clId="Web-{2361A5F9-BFC3-8F9B-BB80-D9DBEC3A91EF}" dt="2023-03-28T21:59:07.045" v="140"/>
        <pc:sldMkLst>
          <pc:docMk/>
          <pc:sldMk cId="2550701650" sldId="299"/>
        </pc:sldMkLst>
        <pc:spChg chg="add del">
          <ac:chgData name="Rob Carpenter" userId="S::rcarpenter@herrickdl.org::dbb44a70-aff5-4707-802e-c4fb8d067ca0" providerId="AD" clId="Web-{2361A5F9-BFC3-8F9B-BB80-D9DBEC3A91EF}" dt="2023-03-28T21:59:07.045" v="140"/>
          <ac:spMkLst>
            <pc:docMk/>
            <pc:sldMk cId="2550701650" sldId="299"/>
            <ac:spMk id="4" creationId="{75733641-4FEA-5046-C8C8-2A8402C851BD}"/>
          </ac:spMkLst>
        </pc:spChg>
      </pc:sldChg>
      <pc:sldChg chg="modSp">
        <pc:chgData name="Rob Carpenter" userId="S::rcarpenter@herrickdl.org::dbb44a70-aff5-4707-802e-c4fb8d067ca0" providerId="AD" clId="Web-{2361A5F9-BFC3-8F9B-BB80-D9DBEC3A91EF}" dt="2023-03-28T21:36:05.903" v="42" actId="20577"/>
        <pc:sldMkLst>
          <pc:docMk/>
          <pc:sldMk cId="1896962451" sldId="300"/>
        </pc:sldMkLst>
        <pc:spChg chg="mod">
          <ac:chgData name="Rob Carpenter" userId="S::rcarpenter@herrickdl.org::dbb44a70-aff5-4707-802e-c4fb8d067ca0" providerId="AD" clId="Web-{2361A5F9-BFC3-8F9B-BB80-D9DBEC3A91EF}" dt="2023-03-28T21:36:05.903" v="42" actId="20577"/>
          <ac:spMkLst>
            <pc:docMk/>
            <pc:sldMk cId="1896962451" sldId="300"/>
            <ac:spMk id="6" creationId="{00000000-0000-0000-0000-000000000000}"/>
          </ac:spMkLst>
        </pc:spChg>
      </pc:sldChg>
      <pc:sldChg chg="modSp">
        <pc:chgData name="Rob Carpenter" userId="S::rcarpenter@herrickdl.org::dbb44a70-aff5-4707-802e-c4fb8d067ca0" providerId="AD" clId="Web-{2361A5F9-BFC3-8F9B-BB80-D9DBEC3A91EF}" dt="2023-03-28T21:38:53.641" v="67" actId="1076"/>
        <pc:sldMkLst>
          <pc:docMk/>
          <pc:sldMk cId="2605099605" sldId="301"/>
        </pc:sldMkLst>
        <pc:spChg chg="mod">
          <ac:chgData name="Rob Carpenter" userId="S::rcarpenter@herrickdl.org::dbb44a70-aff5-4707-802e-c4fb8d067ca0" providerId="AD" clId="Web-{2361A5F9-BFC3-8F9B-BB80-D9DBEC3A91EF}" dt="2023-03-28T21:38:53.641" v="67" actId="1076"/>
          <ac:spMkLst>
            <pc:docMk/>
            <pc:sldMk cId="2605099605" sldId="301"/>
            <ac:spMk id="420" creationId="{00000000-0000-0000-0000-000000000000}"/>
          </ac:spMkLst>
        </pc:spChg>
      </pc:sldChg>
      <pc:sldChg chg="addSp">
        <pc:chgData name="Rob Carpenter" userId="S::rcarpenter@herrickdl.org::dbb44a70-aff5-4707-802e-c4fb8d067ca0" providerId="AD" clId="Web-{2361A5F9-BFC3-8F9B-BB80-D9DBEC3A91EF}" dt="2023-03-28T21:33:45.899" v="27"/>
        <pc:sldMkLst>
          <pc:docMk/>
          <pc:sldMk cId="731574810" sldId="302"/>
        </pc:sldMkLst>
        <pc:grpChg chg="add">
          <ac:chgData name="Rob Carpenter" userId="S::rcarpenter@herrickdl.org::dbb44a70-aff5-4707-802e-c4fb8d067ca0" providerId="AD" clId="Web-{2361A5F9-BFC3-8F9B-BB80-D9DBEC3A91EF}" dt="2023-03-28T21:33:45.899" v="27"/>
          <ac:grpSpMkLst>
            <pc:docMk/>
            <pc:sldMk cId="731574810" sldId="302"/>
            <ac:grpSpMk id="8" creationId="{DC74C8D2-D590-0B35-BFFC-92F8A8671998}"/>
          </ac:grpSpMkLst>
        </pc:grpChg>
      </pc:sldChg>
      <pc:sldChg chg="addSp delSp modSp">
        <pc:chgData name="Rob Carpenter" userId="S::rcarpenter@herrickdl.org::dbb44a70-aff5-4707-802e-c4fb8d067ca0" providerId="AD" clId="Web-{2361A5F9-BFC3-8F9B-BB80-D9DBEC3A91EF}" dt="2023-03-28T21:34:00.494" v="28" actId="14100"/>
        <pc:sldMkLst>
          <pc:docMk/>
          <pc:sldMk cId="435278771" sldId="304"/>
        </pc:sldMkLst>
        <pc:picChg chg="del mod modCrop">
          <ac:chgData name="Rob Carpenter" userId="S::rcarpenter@herrickdl.org::dbb44a70-aff5-4707-802e-c4fb8d067ca0" providerId="AD" clId="Web-{2361A5F9-BFC3-8F9B-BB80-D9DBEC3A91EF}" dt="2023-03-28T21:32:31.820" v="21"/>
          <ac:picMkLst>
            <pc:docMk/>
            <pc:sldMk cId="435278771" sldId="304"/>
            <ac:picMk id="3" creationId="{F2B22E54-0CB5-FD88-1392-E6729A8A567A}"/>
          </ac:picMkLst>
        </pc:picChg>
        <pc:picChg chg="add mod">
          <ac:chgData name="Rob Carpenter" userId="S::rcarpenter@herrickdl.org::dbb44a70-aff5-4707-802e-c4fb8d067ca0" providerId="AD" clId="Web-{2361A5F9-BFC3-8F9B-BB80-D9DBEC3A91EF}" dt="2023-03-28T21:34:00.494" v="28" actId="14100"/>
          <ac:picMkLst>
            <pc:docMk/>
            <pc:sldMk cId="435278771" sldId="304"/>
            <ac:picMk id="4" creationId="{101645D1-1C52-C8FC-28A5-12FC2EF227EF}"/>
          </ac:picMkLst>
        </pc:picChg>
      </pc:sldChg>
      <pc:sldChg chg="addSp delSp modSp">
        <pc:chgData name="Rob Carpenter" userId="S::rcarpenter@herrickdl.org::dbb44a70-aff5-4707-802e-c4fb8d067ca0" providerId="AD" clId="Web-{2361A5F9-BFC3-8F9B-BB80-D9DBEC3A91EF}" dt="2023-03-28T21:38:01.749" v="63" actId="1076"/>
        <pc:sldMkLst>
          <pc:docMk/>
          <pc:sldMk cId="804681171" sldId="306"/>
        </pc:sldMkLst>
        <pc:spChg chg="add mod">
          <ac:chgData name="Rob Carpenter" userId="S::rcarpenter@herrickdl.org::dbb44a70-aff5-4707-802e-c4fb8d067ca0" providerId="AD" clId="Web-{2361A5F9-BFC3-8F9B-BB80-D9DBEC3A91EF}" dt="2023-03-28T21:38:01.749" v="63" actId="1076"/>
          <ac:spMkLst>
            <pc:docMk/>
            <pc:sldMk cId="804681171" sldId="306"/>
            <ac:spMk id="11" creationId="{1E673DC2-9474-0587-9402-255F5C0770DE}"/>
          </ac:spMkLst>
        </pc:spChg>
        <pc:grpChg chg="add del">
          <ac:chgData name="Rob Carpenter" userId="S::rcarpenter@herrickdl.org::dbb44a70-aff5-4707-802e-c4fb8d067ca0" providerId="AD" clId="Web-{2361A5F9-BFC3-8F9B-BB80-D9DBEC3A91EF}" dt="2023-03-28T21:36:59.263" v="46"/>
          <ac:grpSpMkLst>
            <pc:docMk/>
            <pc:sldMk cId="804681171" sldId="306"/>
            <ac:grpSpMk id="10" creationId="{8F589291-2AE4-AC47-F4F0-EEA7A880D721}"/>
          </ac:grpSpMkLst>
        </pc:grpChg>
      </pc:sldChg>
      <pc:sldChg chg="modSp ord">
        <pc:chgData name="Rob Carpenter" userId="S::rcarpenter@herrickdl.org::dbb44a70-aff5-4707-802e-c4fb8d067ca0" providerId="AD" clId="Web-{2361A5F9-BFC3-8F9B-BB80-D9DBEC3A91EF}" dt="2023-03-28T21:37:45.499" v="62" actId="20577"/>
        <pc:sldMkLst>
          <pc:docMk/>
          <pc:sldMk cId="1542995585" sldId="307"/>
        </pc:sldMkLst>
        <pc:spChg chg="mod">
          <ac:chgData name="Rob Carpenter" userId="S::rcarpenter@herrickdl.org::dbb44a70-aff5-4707-802e-c4fb8d067ca0" providerId="AD" clId="Web-{2361A5F9-BFC3-8F9B-BB80-D9DBEC3A91EF}" dt="2023-03-28T21:37:45.499" v="62" actId="20577"/>
          <ac:spMkLst>
            <pc:docMk/>
            <pc:sldMk cId="1542995585" sldId="307"/>
            <ac:spMk id="408" creationId="{00000000-0000-0000-0000-000000000000}"/>
          </ac:spMkLst>
        </pc:spChg>
      </pc:sldChg>
      <pc:sldChg chg="del">
        <pc:chgData name="Rob Carpenter" userId="S::rcarpenter@herrickdl.org::dbb44a70-aff5-4707-802e-c4fb8d067ca0" providerId="AD" clId="Web-{2361A5F9-BFC3-8F9B-BB80-D9DBEC3A91EF}" dt="2023-03-28T21:36:23.012" v="43"/>
        <pc:sldMkLst>
          <pc:docMk/>
          <pc:sldMk cId="804681171" sldId="310"/>
        </pc:sldMkLst>
      </pc:sldChg>
    </pc:docChg>
  </pc:docChgLst>
  <pc:docChgLst>
    <pc:chgData name="Rob Carpenter" userId="S::rcarpenter@herrickdl.org::dbb44a70-aff5-4707-802e-c4fb8d067ca0" providerId="AD" clId="Web-{0456FCD2-8CDE-FB19-C963-45C9C740C4D8}"/>
    <pc:docChg chg="addSld modSld sldOrd">
      <pc:chgData name="Rob Carpenter" userId="S::rcarpenter@herrickdl.org::dbb44a70-aff5-4707-802e-c4fb8d067ca0" providerId="AD" clId="Web-{0456FCD2-8CDE-FB19-C963-45C9C740C4D8}" dt="2023-03-30T01:59:54.211" v="233" actId="20577"/>
      <pc:docMkLst>
        <pc:docMk/>
      </pc:docMkLst>
      <pc:sldChg chg="addSp delSp modSp add ord replId">
        <pc:chgData name="Rob Carpenter" userId="S::rcarpenter@herrickdl.org::dbb44a70-aff5-4707-802e-c4fb8d067ca0" providerId="AD" clId="Web-{0456FCD2-8CDE-FB19-C963-45C9C740C4D8}" dt="2023-03-30T01:59:54.211" v="233" actId="20577"/>
        <pc:sldMkLst>
          <pc:docMk/>
          <pc:sldMk cId="3453468497" sldId="313"/>
        </pc:sldMkLst>
        <pc:spChg chg="add mod">
          <ac:chgData name="Rob Carpenter" userId="S::rcarpenter@herrickdl.org::dbb44a70-aff5-4707-802e-c4fb8d067ca0" providerId="AD" clId="Web-{0456FCD2-8CDE-FB19-C963-45C9C740C4D8}" dt="2023-03-30T01:56:22.149" v="202" actId="1076"/>
          <ac:spMkLst>
            <pc:docMk/>
            <pc:sldMk cId="3453468497" sldId="313"/>
            <ac:spMk id="2" creationId="{DCF52AAB-6C33-53B3-6857-FACD3F3A3175}"/>
          </ac:spMkLst>
        </pc:spChg>
        <pc:spChg chg="add mod">
          <ac:chgData name="Rob Carpenter" userId="S::rcarpenter@herrickdl.org::dbb44a70-aff5-4707-802e-c4fb8d067ca0" providerId="AD" clId="Web-{0456FCD2-8CDE-FB19-C963-45C9C740C4D8}" dt="2023-03-30T01:56:07.477" v="199" actId="1076"/>
          <ac:spMkLst>
            <pc:docMk/>
            <pc:sldMk cId="3453468497" sldId="313"/>
            <ac:spMk id="3" creationId="{201C063A-87A8-4C73-0CD5-6E2EE25CCAF7}"/>
          </ac:spMkLst>
        </pc:spChg>
        <pc:spChg chg="add del mod">
          <ac:chgData name="Rob Carpenter" userId="S::rcarpenter@herrickdl.org::dbb44a70-aff5-4707-802e-c4fb8d067ca0" providerId="AD" clId="Web-{0456FCD2-8CDE-FB19-C963-45C9C740C4D8}" dt="2023-03-30T01:53:24.461" v="155"/>
          <ac:spMkLst>
            <pc:docMk/>
            <pc:sldMk cId="3453468497" sldId="313"/>
            <ac:spMk id="4" creationId="{96C827B4-265B-6D08-C4B4-BF3FD4765EBD}"/>
          </ac:spMkLst>
        </pc:spChg>
        <pc:spChg chg="add del mod">
          <ac:chgData name="Rob Carpenter" userId="S::rcarpenter@herrickdl.org::dbb44a70-aff5-4707-802e-c4fb8d067ca0" providerId="AD" clId="Web-{0456FCD2-8CDE-FB19-C963-45C9C740C4D8}" dt="2023-03-30T01:53:21.273" v="154"/>
          <ac:spMkLst>
            <pc:docMk/>
            <pc:sldMk cId="3453468497" sldId="313"/>
            <ac:spMk id="5" creationId="{87AB806D-E287-A08F-08E2-9960152AF6C8}"/>
          </ac:spMkLst>
        </pc:spChg>
        <pc:spChg chg="add mod">
          <ac:chgData name="Rob Carpenter" userId="S::rcarpenter@herrickdl.org::dbb44a70-aff5-4707-802e-c4fb8d067ca0" providerId="AD" clId="Web-{0456FCD2-8CDE-FB19-C963-45C9C740C4D8}" dt="2023-03-30T01:57:18.899" v="211" actId="1076"/>
          <ac:spMkLst>
            <pc:docMk/>
            <pc:sldMk cId="3453468497" sldId="313"/>
            <ac:spMk id="6" creationId="{6A0FB8A5-8E64-6785-F3BF-4A8C8729A33C}"/>
          </ac:spMkLst>
        </pc:spChg>
        <pc:spChg chg="add mod">
          <ac:chgData name="Rob Carpenter" userId="S::rcarpenter@herrickdl.org::dbb44a70-aff5-4707-802e-c4fb8d067ca0" providerId="AD" clId="Web-{0456FCD2-8CDE-FB19-C963-45C9C740C4D8}" dt="2023-03-30T01:57:52.367" v="218" actId="20577"/>
          <ac:spMkLst>
            <pc:docMk/>
            <pc:sldMk cId="3453468497" sldId="313"/>
            <ac:spMk id="7" creationId="{915D1645-230B-FFA1-6615-9ABBBDEA7A50}"/>
          </ac:spMkLst>
        </pc:spChg>
        <pc:spChg chg="del mod">
          <ac:chgData name="Rob Carpenter" userId="S::rcarpenter@herrickdl.org::dbb44a70-aff5-4707-802e-c4fb8d067ca0" providerId="AD" clId="Web-{0456FCD2-8CDE-FB19-C963-45C9C740C4D8}" dt="2023-03-30T01:36:05.553" v="3"/>
          <ac:spMkLst>
            <pc:docMk/>
            <pc:sldMk cId="3453468497" sldId="313"/>
            <ac:spMk id="351" creationId="{00000000-0000-0000-0000-000000000000}"/>
          </ac:spMkLst>
        </pc:spChg>
        <pc:spChg chg="del mod">
          <ac:chgData name="Rob Carpenter" userId="S::rcarpenter@herrickdl.org::dbb44a70-aff5-4707-802e-c4fb8d067ca0" providerId="AD" clId="Web-{0456FCD2-8CDE-FB19-C963-45C9C740C4D8}" dt="2023-03-30T01:53:35.945" v="157"/>
          <ac:spMkLst>
            <pc:docMk/>
            <pc:sldMk cId="3453468497" sldId="313"/>
            <ac:spMk id="352" creationId="{00000000-0000-0000-0000-000000000000}"/>
          </ac:spMkLst>
        </pc:spChg>
        <pc:spChg chg="mod">
          <ac:chgData name="Rob Carpenter" userId="S::rcarpenter@herrickdl.org::dbb44a70-aff5-4707-802e-c4fb8d067ca0" providerId="AD" clId="Web-{0456FCD2-8CDE-FB19-C963-45C9C740C4D8}" dt="2023-03-30T01:41:09.866" v="38" actId="1076"/>
          <ac:spMkLst>
            <pc:docMk/>
            <pc:sldMk cId="3453468497" sldId="313"/>
            <ac:spMk id="353" creationId="{00000000-0000-0000-0000-000000000000}"/>
          </ac:spMkLst>
        </pc:spChg>
        <pc:spChg chg="del mod">
          <ac:chgData name="Rob Carpenter" userId="S::rcarpenter@herrickdl.org::dbb44a70-aff5-4707-802e-c4fb8d067ca0" providerId="AD" clId="Web-{0456FCD2-8CDE-FB19-C963-45C9C740C4D8}" dt="2023-03-30T01:53:28.727" v="156"/>
          <ac:spMkLst>
            <pc:docMk/>
            <pc:sldMk cId="3453468497" sldId="313"/>
            <ac:spMk id="354" creationId="{00000000-0000-0000-0000-000000000000}"/>
          </ac:spMkLst>
        </pc:spChg>
        <pc:spChg chg="mod">
          <ac:chgData name="Rob Carpenter" userId="S::rcarpenter@herrickdl.org::dbb44a70-aff5-4707-802e-c4fb8d067ca0" providerId="AD" clId="Web-{0456FCD2-8CDE-FB19-C963-45C9C740C4D8}" dt="2023-03-30T01:59:54.211" v="233" actId="20577"/>
          <ac:spMkLst>
            <pc:docMk/>
            <pc:sldMk cId="3453468497" sldId="313"/>
            <ac:spMk id="355" creationId="{00000000-0000-0000-0000-000000000000}"/>
          </ac:spMkLst>
        </pc:spChg>
        <pc:spChg chg="add del mod">
          <ac:chgData name="Rob Carpenter" userId="S::rcarpenter@herrickdl.org::dbb44a70-aff5-4707-802e-c4fb8d067ca0" providerId="AD" clId="Web-{0456FCD2-8CDE-FB19-C963-45C9C740C4D8}" dt="2023-03-30T01:55:39.242" v="195" actId="1076"/>
          <ac:spMkLst>
            <pc:docMk/>
            <pc:sldMk cId="3453468497" sldId="313"/>
            <ac:spMk id="357" creationId="{00000000-0000-0000-0000-000000000000}"/>
          </ac:spMkLst>
        </pc:spChg>
        <pc:spChg chg="mod">
          <ac:chgData name="Rob Carpenter" userId="S::rcarpenter@herrickdl.org::dbb44a70-aff5-4707-802e-c4fb8d067ca0" providerId="AD" clId="Web-{0456FCD2-8CDE-FB19-C963-45C9C740C4D8}" dt="2023-03-30T01:48:13.678" v="121" actId="20577"/>
          <ac:spMkLst>
            <pc:docMk/>
            <pc:sldMk cId="3453468497" sldId="313"/>
            <ac:spMk id="358" creationId="{00000000-0000-0000-0000-000000000000}"/>
          </ac:spMkLst>
        </pc:spChg>
        <pc:spChg chg="add del mod">
          <ac:chgData name="Rob Carpenter" userId="S::rcarpenter@herrickdl.org::dbb44a70-aff5-4707-802e-c4fb8d067ca0" providerId="AD" clId="Web-{0456FCD2-8CDE-FB19-C963-45C9C740C4D8}" dt="2023-03-30T01:58:30.758" v="219" actId="20577"/>
          <ac:spMkLst>
            <pc:docMk/>
            <pc:sldMk cId="3453468497" sldId="313"/>
            <ac:spMk id="360" creationId="{00000000-0000-0000-0000-000000000000}"/>
          </ac:spMkLst>
        </pc:spChg>
        <pc:spChg chg="mod">
          <ac:chgData name="Rob Carpenter" userId="S::rcarpenter@herrickdl.org::dbb44a70-aff5-4707-802e-c4fb8d067ca0" providerId="AD" clId="Web-{0456FCD2-8CDE-FB19-C963-45C9C740C4D8}" dt="2023-03-30T01:56:44.289" v="204" actId="1076"/>
          <ac:spMkLst>
            <pc:docMk/>
            <pc:sldMk cId="3453468497" sldId="313"/>
            <ac:spMk id="361" creationId="{00000000-0000-0000-0000-000000000000}"/>
          </ac:spMkLst>
        </pc:spChg>
        <pc:spChg chg="mod">
          <ac:chgData name="Rob Carpenter" userId="S::rcarpenter@herrickdl.org::dbb44a70-aff5-4707-802e-c4fb8d067ca0" providerId="AD" clId="Web-{0456FCD2-8CDE-FB19-C963-45C9C740C4D8}" dt="2023-03-30T01:56:49.805" v="205" actId="1076"/>
          <ac:spMkLst>
            <pc:docMk/>
            <pc:sldMk cId="3453468497" sldId="313"/>
            <ac:spMk id="363" creationId="{00000000-0000-0000-0000-000000000000}"/>
          </ac:spMkLst>
        </pc:spChg>
      </pc:sldChg>
    </pc:docChg>
  </pc:docChgLst>
  <pc:docChgLst>
    <pc:chgData name="Rob Carpenter" userId="S::rcarpenter@herrickdl.org::dbb44a70-aff5-4707-802e-c4fb8d067ca0" providerId="AD" clId="Web-{60354A95-9CF7-7BC4-DD7C-CFDC94510EC3}"/>
    <pc:docChg chg="addSld modSld sldOrd">
      <pc:chgData name="Rob Carpenter" userId="S::rcarpenter@herrickdl.org::dbb44a70-aff5-4707-802e-c4fb8d067ca0" providerId="AD" clId="Web-{60354A95-9CF7-7BC4-DD7C-CFDC94510EC3}" dt="2023-03-27T21:30:30.127" v="19" actId="1076"/>
      <pc:docMkLst>
        <pc:docMk/>
      </pc:docMkLst>
      <pc:sldChg chg="addSp delSp modSp add ord replId">
        <pc:chgData name="Rob Carpenter" userId="S::rcarpenter@herrickdl.org::dbb44a70-aff5-4707-802e-c4fb8d067ca0" providerId="AD" clId="Web-{60354A95-9CF7-7BC4-DD7C-CFDC94510EC3}" dt="2023-03-27T21:30:30.127" v="19" actId="1076"/>
        <pc:sldMkLst>
          <pc:docMk/>
          <pc:sldMk cId="435278771" sldId="304"/>
        </pc:sldMkLst>
        <pc:spChg chg="del">
          <ac:chgData name="Rob Carpenter" userId="S::rcarpenter@herrickdl.org::dbb44a70-aff5-4707-802e-c4fb8d067ca0" providerId="AD" clId="Web-{60354A95-9CF7-7BC4-DD7C-CFDC94510EC3}" dt="2023-03-27T21:11:52.716" v="3"/>
          <ac:spMkLst>
            <pc:docMk/>
            <pc:sldMk cId="435278771" sldId="304"/>
            <ac:spMk id="406" creationId="{00000000-0000-0000-0000-000000000000}"/>
          </ac:spMkLst>
        </pc:spChg>
        <pc:spChg chg="del">
          <ac:chgData name="Rob Carpenter" userId="S::rcarpenter@herrickdl.org::dbb44a70-aff5-4707-802e-c4fb8d067ca0" providerId="AD" clId="Web-{60354A95-9CF7-7BC4-DD7C-CFDC94510EC3}" dt="2023-03-27T21:11:50.810" v="2"/>
          <ac:spMkLst>
            <pc:docMk/>
            <pc:sldMk cId="435278771" sldId="304"/>
            <ac:spMk id="407" creationId="{00000000-0000-0000-0000-000000000000}"/>
          </ac:spMkLst>
        </pc:spChg>
        <pc:spChg chg="del">
          <ac:chgData name="Rob Carpenter" userId="S::rcarpenter@herrickdl.org::dbb44a70-aff5-4707-802e-c4fb8d067ca0" providerId="AD" clId="Web-{60354A95-9CF7-7BC4-DD7C-CFDC94510EC3}" dt="2023-03-27T21:11:54.685" v="4"/>
          <ac:spMkLst>
            <pc:docMk/>
            <pc:sldMk cId="435278771" sldId="304"/>
            <ac:spMk id="408" creationId="{00000000-0000-0000-0000-000000000000}"/>
          </ac:spMkLst>
        </pc:spChg>
        <pc:picChg chg="add mod modCrop">
          <ac:chgData name="Rob Carpenter" userId="S::rcarpenter@herrickdl.org::dbb44a70-aff5-4707-802e-c4fb8d067ca0" providerId="AD" clId="Web-{60354A95-9CF7-7BC4-DD7C-CFDC94510EC3}" dt="2023-03-27T21:30:30.127" v="19" actId="1076"/>
          <ac:picMkLst>
            <pc:docMk/>
            <pc:sldMk cId="435278771" sldId="304"/>
            <ac:picMk id="2" creationId="{62CB282E-FD5B-6208-36B5-C18300DFC3F5}"/>
          </ac:picMkLst>
        </pc:picChg>
        <pc:picChg chg="add del mod">
          <ac:chgData name="Rob Carpenter" userId="S::rcarpenter@herrickdl.org::dbb44a70-aff5-4707-802e-c4fb8d067ca0" providerId="AD" clId="Web-{60354A95-9CF7-7BC4-DD7C-CFDC94510EC3}" dt="2023-03-27T21:12:29.639" v="8"/>
          <ac:picMkLst>
            <pc:docMk/>
            <pc:sldMk cId="435278771" sldId="304"/>
            <ac:picMk id="3" creationId="{1FC09257-E130-303A-E3F0-941D93FE3873}"/>
          </ac:picMkLst>
        </pc:picChg>
      </pc:sldChg>
    </pc:docChg>
  </pc:docChgLst>
  <pc:docChgLst>
    <pc:chgData name="Rob Carpenter" userId="S::rcarpenter@herrickdl.org::dbb44a70-aff5-4707-802e-c4fb8d067ca0" providerId="AD" clId="Web-{A86F25AD-D10B-16E9-3EBA-CDBAD66FADCA}"/>
    <pc:docChg chg="modSld">
      <pc:chgData name="Rob Carpenter" userId="S::rcarpenter@herrickdl.org::dbb44a70-aff5-4707-802e-c4fb8d067ca0" providerId="AD" clId="Web-{A86F25AD-D10B-16E9-3EBA-CDBAD66FADCA}" dt="2023-03-24T19:58:16.602" v="176" actId="20577"/>
      <pc:docMkLst>
        <pc:docMk/>
      </pc:docMkLst>
      <pc:sldChg chg="modSp">
        <pc:chgData name="Rob Carpenter" userId="S::rcarpenter@herrickdl.org::dbb44a70-aff5-4707-802e-c4fb8d067ca0" providerId="AD" clId="Web-{A86F25AD-D10B-16E9-3EBA-CDBAD66FADCA}" dt="2023-03-24T19:58:16.602" v="176" actId="20577"/>
        <pc:sldMkLst>
          <pc:docMk/>
          <pc:sldMk cId="2550701650" sldId="299"/>
        </pc:sldMkLst>
        <pc:spChg chg="mod">
          <ac:chgData name="Rob Carpenter" userId="S::rcarpenter@herrickdl.org::dbb44a70-aff5-4707-802e-c4fb8d067ca0" providerId="AD" clId="Web-{A86F25AD-D10B-16E9-3EBA-CDBAD66FADCA}" dt="2023-03-24T19:57:30.349" v="123" actId="20577"/>
          <ac:spMkLst>
            <pc:docMk/>
            <pc:sldMk cId="2550701650" sldId="299"/>
            <ac:spMk id="352" creationId="{00000000-0000-0000-0000-000000000000}"/>
          </ac:spMkLst>
        </pc:spChg>
        <pc:spChg chg="mod">
          <ac:chgData name="Rob Carpenter" userId="S::rcarpenter@herrickdl.org::dbb44a70-aff5-4707-802e-c4fb8d067ca0" providerId="AD" clId="Web-{A86F25AD-D10B-16E9-3EBA-CDBAD66FADCA}" dt="2023-03-24T19:56:24.895" v="98" actId="20577"/>
          <ac:spMkLst>
            <pc:docMk/>
            <pc:sldMk cId="2550701650" sldId="299"/>
            <ac:spMk id="355" creationId="{00000000-0000-0000-0000-000000000000}"/>
          </ac:spMkLst>
        </pc:spChg>
        <pc:spChg chg="mod">
          <ac:chgData name="Rob Carpenter" userId="S::rcarpenter@herrickdl.org::dbb44a70-aff5-4707-802e-c4fb8d067ca0" providerId="AD" clId="Web-{A86F25AD-D10B-16E9-3EBA-CDBAD66FADCA}" dt="2023-03-24T19:58:16.602" v="176" actId="20577"/>
          <ac:spMkLst>
            <pc:docMk/>
            <pc:sldMk cId="2550701650" sldId="299"/>
            <ac:spMk id="358" creationId="{00000000-0000-0000-0000-000000000000}"/>
          </ac:spMkLst>
        </pc:spChg>
        <pc:spChg chg="mod">
          <ac:chgData name="Rob Carpenter" userId="S::rcarpenter@herrickdl.org::dbb44a70-aff5-4707-802e-c4fb8d067ca0" providerId="AD" clId="Web-{A86F25AD-D10B-16E9-3EBA-CDBAD66FADCA}" dt="2023-03-24T19:56:51.833" v="115" actId="20577"/>
          <ac:spMkLst>
            <pc:docMk/>
            <pc:sldMk cId="2550701650" sldId="299"/>
            <ac:spMk id="361" creationId="{00000000-0000-0000-0000-000000000000}"/>
          </ac:spMkLst>
        </pc:spChg>
      </pc:sldChg>
    </pc:docChg>
  </pc:docChgLst>
  <pc:docChgLst>
    <pc:chgData name="Rob Carpenter" userId="S::rcarpenter@herrickdl.org::dbb44a70-aff5-4707-802e-c4fb8d067ca0" providerId="AD" clId="Web-{04FBE2B7-62E7-497F-A7C8-B194F57971C0}"/>
    <pc:docChg chg="addSld modSld sldOrd">
      <pc:chgData name="Rob Carpenter" userId="S::rcarpenter@herrickdl.org::dbb44a70-aff5-4707-802e-c4fb8d067ca0" providerId="AD" clId="Web-{04FBE2B7-62E7-497F-A7C8-B194F57971C0}" dt="2023-03-24T18:39:46.622" v="186"/>
      <pc:docMkLst>
        <pc:docMk/>
      </pc:docMkLst>
      <pc:sldChg chg="modSp">
        <pc:chgData name="Rob Carpenter" userId="S::rcarpenter@herrickdl.org::dbb44a70-aff5-4707-802e-c4fb8d067ca0" providerId="AD" clId="Web-{04FBE2B7-62E7-497F-A7C8-B194F57971C0}" dt="2023-03-24T18:18:24.096" v="62" actId="20577"/>
        <pc:sldMkLst>
          <pc:docMk/>
          <pc:sldMk cId="0" sldId="256"/>
        </pc:sldMkLst>
        <pc:spChg chg="mod">
          <ac:chgData name="Rob Carpenter" userId="S::rcarpenter@herrickdl.org::dbb44a70-aff5-4707-802e-c4fb8d067ca0" providerId="AD" clId="Web-{04FBE2B7-62E7-497F-A7C8-B194F57971C0}" dt="2023-03-24T18:18:24.096" v="62" actId="20577"/>
          <ac:spMkLst>
            <pc:docMk/>
            <pc:sldMk cId="0" sldId="256"/>
            <ac:spMk id="298" creationId="{00000000-0000-0000-0000-000000000000}"/>
          </ac:spMkLst>
        </pc:spChg>
      </pc:sldChg>
      <pc:sldChg chg="modSp">
        <pc:chgData name="Rob Carpenter" userId="S::rcarpenter@herrickdl.org::dbb44a70-aff5-4707-802e-c4fb8d067ca0" providerId="AD" clId="Web-{04FBE2B7-62E7-497F-A7C8-B194F57971C0}" dt="2023-03-24T18:26:12.699" v="104" actId="20577"/>
        <pc:sldMkLst>
          <pc:docMk/>
          <pc:sldMk cId="0" sldId="259"/>
        </pc:sldMkLst>
        <pc:spChg chg="mod">
          <ac:chgData name="Rob Carpenter" userId="S::rcarpenter@herrickdl.org::dbb44a70-aff5-4707-802e-c4fb8d067ca0" providerId="AD" clId="Web-{04FBE2B7-62E7-497F-A7C8-B194F57971C0}" dt="2023-03-24T18:26:12.699" v="104" actId="20577"/>
          <ac:spMkLst>
            <pc:docMk/>
            <pc:sldMk cId="0" sldId="259"/>
            <ac:spMk id="346" creationId="{00000000-0000-0000-0000-000000000000}"/>
          </ac:spMkLst>
        </pc:spChg>
      </pc:sldChg>
      <pc:sldChg chg="modSp add replId">
        <pc:chgData name="Rob Carpenter" userId="S::rcarpenter@herrickdl.org::dbb44a70-aff5-4707-802e-c4fb8d067ca0" providerId="AD" clId="Web-{04FBE2B7-62E7-497F-A7C8-B194F57971C0}" dt="2023-03-24T18:27:34.998" v="149" actId="20577"/>
        <pc:sldMkLst>
          <pc:docMk/>
          <pc:sldMk cId="1661815143" sldId="283"/>
        </pc:sldMkLst>
        <pc:spChg chg="mod">
          <ac:chgData name="Rob Carpenter" userId="S::rcarpenter@herrickdl.org::dbb44a70-aff5-4707-802e-c4fb8d067ca0" providerId="AD" clId="Web-{04FBE2B7-62E7-497F-A7C8-B194F57971C0}" dt="2023-03-24T18:27:34.998" v="149" actId="20577"/>
          <ac:spMkLst>
            <pc:docMk/>
            <pc:sldMk cId="1661815143" sldId="283"/>
            <ac:spMk id="346" creationId="{00000000-0000-0000-0000-000000000000}"/>
          </ac:spMkLst>
        </pc:spChg>
      </pc:sldChg>
      <pc:sldChg chg="modSp add replId">
        <pc:chgData name="Rob Carpenter" userId="S::rcarpenter@herrickdl.org::dbb44a70-aff5-4707-802e-c4fb8d067ca0" providerId="AD" clId="Web-{04FBE2B7-62E7-497F-A7C8-B194F57971C0}" dt="2023-03-24T18:27:09.122" v="134" actId="20577"/>
        <pc:sldMkLst>
          <pc:docMk/>
          <pc:sldMk cId="1214418385" sldId="284"/>
        </pc:sldMkLst>
        <pc:spChg chg="mod">
          <ac:chgData name="Rob Carpenter" userId="S::rcarpenter@herrickdl.org::dbb44a70-aff5-4707-802e-c4fb8d067ca0" providerId="AD" clId="Web-{04FBE2B7-62E7-497F-A7C8-B194F57971C0}" dt="2023-03-24T18:27:09.122" v="134" actId="20577"/>
          <ac:spMkLst>
            <pc:docMk/>
            <pc:sldMk cId="1214418385" sldId="284"/>
            <ac:spMk id="346" creationId="{00000000-0000-0000-0000-000000000000}"/>
          </ac:spMkLst>
        </pc:spChg>
      </pc:sldChg>
      <pc:sldChg chg="modSp add replId">
        <pc:chgData name="Rob Carpenter" userId="S::rcarpenter@herrickdl.org::dbb44a70-aff5-4707-802e-c4fb8d067ca0" providerId="AD" clId="Web-{04FBE2B7-62E7-497F-A7C8-B194F57971C0}" dt="2023-03-24T18:26:53.840" v="127" actId="20577"/>
        <pc:sldMkLst>
          <pc:docMk/>
          <pc:sldMk cId="1998650889" sldId="285"/>
        </pc:sldMkLst>
        <pc:spChg chg="mod">
          <ac:chgData name="Rob Carpenter" userId="S::rcarpenter@herrickdl.org::dbb44a70-aff5-4707-802e-c4fb8d067ca0" providerId="AD" clId="Web-{04FBE2B7-62E7-497F-A7C8-B194F57971C0}" dt="2023-03-24T18:26:53.840" v="127" actId="20577"/>
          <ac:spMkLst>
            <pc:docMk/>
            <pc:sldMk cId="1998650889" sldId="285"/>
            <ac:spMk id="346" creationId="{00000000-0000-0000-0000-000000000000}"/>
          </ac:spMkLst>
        </pc:spChg>
      </pc:sldChg>
      <pc:sldChg chg="modSp add replId">
        <pc:chgData name="Rob Carpenter" userId="S::rcarpenter@herrickdl.org::dbb44a70-aff5-4707-802e-c4fb8d067ca0" providerId="AD" clId="Web-{04FBE2B7-62E7-497F-A7C8-B194F57971C0}" dt="2023-03-24T18:26:34.121" v="110" actId="20577"/>
        <pc:sldMkLst>
          <pc:docMk/>
          <pc:sldMk cId="677937239" sldId="286"/>
        </pc:sldMkLst>
        <pc:spChg chg="mod">
          <ac:chgData name="Rob Carpenter" userId="S::rcarpenter@herrickdl.org::dbb44a70-aff5-4707-802e-c4fb8d067ca0" providerId="AD" clId="Web-{04FBE2B7-62E7-497F-A7C8-B194F57971C0}" dt="2023-03-24T18:26:34.121" v="110" actId="20577"/>
          <ac:spMkLst>
            <pc:docMk/>
            <pc:sldMk cId="677937239" sldId="286"/>
            <ac:spMk id="346" creationId="{00000000-0000-0000-0000-000000000000}"/>
          </ac:spMkLst>
        </pc:spChg>
        <pc:picChg chg="mod">
          <ac:chgData name="Rob Carpenter" userId="S::rcarpenter@herrickdl.org::dbb44a70-aff5-4707-802e-c4fb8d067ca0" providerId="AD" clId="Web-{04FBE2B7-62E7-497F-A7C8-B194F57971C0}" dt="2023-03-24T18:26:24.168" v="108" actId="1076"/>
          <ac:picMkLst>
            <pc:docMk/>
            <pc:sldMk cId="677937239" sldId="286"/>
            <ac:picMk id="345" creationId="{00000000-0000-0000-0000-000000000000}"/>
          </ac:picMkLst>
        </pc:picChg>
      </pc:sldChg>
      <pc:sldChg chg="modSp add replId">
        <pc:chgData name="Rob Carpenter" userId="S::rcarpenter@herrickdl.org::dbb44a70-aff5-4707-802e-c4fb8d067ca0" providerId="AD" clId="Web-{04FBE2B7-62E7-497F-A7C8-B194F57971C0}" dt="2023-03-24T18:27:30.966" v="144" actId="20577"/>
        <pc:sldMkLst>
          <pc:docMk/>
          <pc:sldMk cId="2334936909" sldId="287"/>
        </pc:sldMkLst>
        <pc:spChg chg="mod">
          <ac:chgData name="Rob Carpenter" userId="S::rcarpenter@herrickdl.org::dbb44a70-aff5-4707-802e-c4fb8d067ca0" providerId="AD" clId="Web-{04FBE2B7-62E7-497F-A7C8-B194F57971C0}" dt="2023-03-24T18:27:30.966" v="144" actId="20577"/>
          <ac:spMkLst>
            <pc:docMk/>
            <pc:sldMk cId="2334936909" sldId="287"/>
            <ac:spMk id="346" creationId="{00000000-0000-0000-0000-000000000000}"/>
          </ac:spMkLst>
        </pc:spChg>
      </pc:sldChg>
      <pc:sldChg chg="addSp delSp modSp add ord replId">
        <pc:chgData name="Rob Carpenter" userId="S::rcarpenter@herrickdl.org::dbb44a70-aff5-4707-802e-c4fb8d067ca0" providerId="AD" clId="Web-{04FBE2B7-62E7-497F-A7C8-B194F57971C0}" dt="2023-03-24T18:38:25.574" v="184"/>
        <pc:sldMkLst>
          <pc:docMk/>
          <pc:sldMk cId="232183615" sldId="288"/>
        </pc:sldMkLst>
        <pc:spChg chg="mod">
          <ac:chgData name="Rob Carpenter" userId="S::rcarpenter@herrickdl.org::dbb44a70-aff5-4707-802e-c4fb8d067ca0" providerId="AD" clId="Web-{04FBE2B7-62E7-497F-A7C8-B194F57971C0}" dt="2023-03-24T18:28:59.390" v="152" actId="20577"/>
          <ac:spMkLst>
            <pc:docMk/>
            <pc:sldMk cId="232183615" sldId="288"/>
            <ac:spMk id="437" creationId="{00000000-0000-0000-0000-000000000000}"/>
          </ac:spMkLst>
        </pc:spChg>
        <pc:spChg chg="mod">
          <ac:chgData name="Rob Carpenter" userId="S::rcarpenter@herrickdl.org::dbb44a70-aff5-4707-802e-c4fb8d067ca0" providerId="AD" clId="Web-{04FBE2B7-62E7-497F-A7C8-B194F57971C0}" dt="2023-03-24T18:29:04.468" v="153" actId="20577"/>
          <ac:spMkLst>
            <pc:docMk/>
            <pc:sldMk cId="232183615" sldId="288"/>
            <ac:spMk id="438" creationId="{00000000-0000-0000-0000-000000000000}"/>
          </ac:spMkLst>
        </pc:spChg>
        <pc:spChg chg="mod">
          <ac:chgData name="Rob Carpenter" userId="S::rcarpenter@herrickdl.org::dbb44a70-aff5-4707-802e-c4fb8d067ca0" providerId="AD" clId="Web-{04FBE2B7-62E7-497F-A7C8-B194F57971C0}" dt="2023-03-24T18:29:14.218" v="157" actId="20577"/>
          <ac:spMkLst>
            <pc:docMk/>
            <pc:sldMk cId="232183615" sldId="288"/>
            <ac:spMk id="439" creationId="{00000000-0000-0000-0000-000000000000}"/>
          </ac:spMkLst>
        </pc:spChg>
        <pc:spChg chg="mod">
          <ac:chgData name="Rob Carpenter" userId="S::rcarpenter@herrickdl.org::dbb44a70-aff5-4707-802e-c4fb8d067ca0" providerId="AD" clId="Web-{04FBE2B7-62E7-497F-A7C8-B194F57971C0}" dt="2023-03-24T18:29:23.015" v="170" actId="20577"/>
          <ac:spMkLst>
            <pc:docMk/>
            <pc:sldMk cId="232183615" sldId="288"/>
            <ac:spMk id="440" creationId="{00000000-0000-0000-0000-000000000000}"/>
          </ac:spMkLst>
        </pc:spChg>
        <pc:spChg chg="mod">
          <ac:chgData name="Rob Carpenter" userId="S::rcarpenter@herrickdl.org::dbb44a70-aff5-4707-802e-c4fb8d067ca0" providerId="AD" clId="Web-{04FBE2B7-62E7-497F-A7C8-B194F57971C0}" dt="2023-03-24T18:29:40.860" v="172" actId="20577"/>
          <ac:spMkLst>
            <pc:docMk/>
            <pc:sldMk cId="232183615" sldId="288"/>
            <ac:spMk id="485" creationId="{00000000-0000-0000-0000-000000000000}"/>
          </ac:spMkLst>
        </pc:spChg>
        <pc:grpChg chg="del">
          <ac:chgData name="Rob Carpenter" userId="S::rcarpenter@herrickdl.org::dbb44a70-aff5-4707-802e-c4fb8d067ca0" providerId="AD" clId="Web-{04FBE2B7-62E7-497F-A7C8-B194F57971C0}" dt="2023-03-24T18:37:57.323" v="180"/>
          <ac:grpSpMkLst>
            <pc:docMk/>
            <pc:sldMk cId="232183615" sldId="288"/>
            <ac:grpSpMk id="451" creationId="{00000000-0000-0000-0000-000000000000}"/>
          </ac:grpSpMkLst>
        </pc:grpChg>
        <pc:picChg chg="add mod">
          <ac:chgData name="Rob Carpenter" userId="S::rcarpenter@herrickdl.org::dbb44a70-aff5-4707-802e-c4fb8d067ca0" providerId="AD" clId="Web-{04FBE2B7-62E7-497F-A7C8-B194F57971C0}" dt="2023-03-24T18:37:55.589" v="179"/>
          <ac:picMkLst>
            <pc:docMk/>
            <pc:sldMk cId="232183615" sldId="288"/>
            <ac:picMk id="2" creationId="{1664B4BF-1D31-DCC7-66CB-F1E4F5FE7457}"/>
          </ac:picMkLst>
        </pc:picChg>
        <pc:picChg chg="add del mod">
          <ac:chgData name="Rob Carpenter" userId="S::rcarpenter@herrickdl.org::dbb44a70-aff5-4707-802e-c4fb8d067ca0" providerId="AD" clId="Web-{04FBE2B7-62E7-497F-A7C8-B194F57971C0}" dt="2023-03-24T18:38:05.276" v="183"/>
          <ac:picMkLst>
            <pc:docMk/>
            <pc:sldMk cId="232183615" sldId="288"/>
            <ac:picMk id="3" creationId="{BDF321C6-74E8-FF0F-AC38-427118B6E589}"/>
          </ac:picMkLst>
        </pc:picChg>
        <pc:picChg chg="add mod">
          <ac:chgData name="Rob Carpenter" userId="S::rcarpenter@herrickdl.org::dbb44a70-aff5-4707-802e-c4fb8d067ca0" providerId="AD" clId="Web-{04FBE2B7-62E7-497F-A7C8-B194F57971C0}" dt="2023-03-24T18:38:25.574" v="184"/>
          <ac:picMkLst>
            <pc:docMk/>
            <pc:sldMk cId="232183615" sldId="288"/>
            <ac:picMk id="4" creationId="{3473571A-7DFB-D0A4-4453-AC4ADD858DE0}"/>
          </ac:picMkLst>
        </pc:picChg>
      </pc:sldChg>
      <pc:sldChg chg="addSp delSp modSp">
        <pc:chgData name="Rob Carpenter" userId="S::rcarpenter@herrickdl.org::dbb44a70-aff5-4707-802e-c4fb8d067ca0" providerId="AD" clId="Web-{04FBE2B7-62E7-497F-A7C8-B194F57971C0}" dt="2023-03-24T18:34:53.069" v="176"/>
        <pc:sldMkLst>
          <pc:docMk/>
          <pc:sldMk cId="3734368398" sldId="289"/>
        </pc:sldMkLst>
        <pc:picChg chg="add del mod">
          <ac:chgData name="Rob Carpenter" userId="S::rcarpenter@herrickdl.org::dbb44a70-aff5-4707-802e-c4fb8d067ca0" providerId="AD" clId="Web-{04FBE2B7-62E7-497F-A7C8-B194F57971C0}" dt="2023-03-24T18:34:53.069" v="176"/>
          <ac:picMkLst>
            <pc:docMk/>
            <pc:sldMk cId="3734368398" sldId="289"/>
            <ac:picMk id="2" creationId="{B2E91B04-F85A-043E-F4DD-4BEFACD7377F}"/>
          </ac:picMkLst>
        </pc:picChg>
      </pc:sldChg>
      <pc:sldChg chg="add ord">
        <pc:chgData name="Rob Carpenter" userId="S::rcarpenter@herrickdl.org::dbb44a70-aff5-4707-802e-c4fb8d067ca0" providerId="AD" clId="Web-{04FBE2B7-62E7-497F-A7C8-B194F57971C0}" dt="2023-03-24T18:35:29.820" v="178"/>
        <pc:sldMkLst>
          <pc:docMk/>
          <pc:sldMk cId="3820718744" sldId="291"/>
        </pc:sldMkLst>
      </pc:sldChg>
      <pc:sldChg chg="add ord replId">
        <pc:chgData name="Rob Carpenter" userId="S::rcarpenter@herrickdl.org::dbb44a70-aff5-4707-802e-c4fb8d067ca0" providerId="AD" clId="Web-{04FBE2B7-62E7-497F-A7C8-B194F57971C0}" dt="2023-03-24T18:39:46.622" v="186"/>
        <pc:sldMkLst>
          <pc:docMk/>
          <pc:sldMk cId="1076814365" sldId="292"/>
        </pc:sldMkLst>
      </pc:sldChg>
    </pc:docChg>
  </pc:docChgLst>
  <pc:docChgLst>
    <pc:chgData name="Rob Carpenter" userId="S::rcarpenter@herrickdl.org::dbb44a70-aff5-4707-802e-c4fb8d067ca0" providerId="AD" clId="Web-{10C27149-284E-72E5-4355-330AAB8DB03C}"/>
    <pc:docChg chg="addSld delSld modSld sldOrd">
      <pc:chgData name="Rob Carpenter" userId="S::rcarpenter@herrickdl.org::dbb44a70-aff5-4707-802e-c4fb8d067ca0" providerId="AD" clId="Web-{10C27149-284E-72E5-4355-330AAB8DB03C}" dt="2023-03-24T19:44:40.781" v="387" actId="20577"/>
      <pc:docMkLst>
        <pc:docMk/>
      </pc:docMkLst>
      <pc:sldChg chg="modSp">
        <pc:chgData name="Rob Carpenter" userId="S::rcarpenter@herrickdl.org::dbb44a70-aff5-4707-802e-c4fb8d067ca0" providerId="AD" clId="Web-{10C27149-284E-72E5-4355-330AAB8DB03C}" dt="2023-03-24T18:41:51.703" v="1" actId="20577"/>
        <pc:sldMkLst>
          <pc:docMk/>
          <pc:sldMk cId="0" sldId="256"/>
        </pc:sldMkLst>
        <pc:spChg chg="mod">
          <ac:chgData name="Rob Carpenter" userId="S::rcarpenter@herrickdl.org::dbb44a70-aff5-4707-802e-c4fb8d067ca0" providerId="AD" clId="Web-{10C27149-284E-72E5-4355-330AAB8DB03C}" dt="2023-03-24T18:41:51.703" v="1" actId="20577"/>
          <ac:spMkLst>
            <pc:docMk/>
            <pc:sldMk cId="0" sldId="256"/>
            <ac:spMk id="298" creationId="{00000000-0000-0000-0000-000000000000}"/>
          </ac:spMkLst>
        </pc:spChg>
      </pc:sldChg>
      <pc:sldChg chg="del">
        <pc:chgData name="Rob Carpenter" userId="S::rcarpenter@herrickdl.org::dbb44a70-aff5-4707-802e-c4fb8d067ca0" providerId="AD" clId="Web-{10C27149-284E-72E5-4355-330AAB8DB03C}" dt="2023-03-24T18:46:23.959" v="21"/>
        <pc:sldMkLst>
          <pc:docMk/>
          <pc:sldMk cId="0" sldId="281"/>
        </pc:sldMkLst>
      </pc:sldChg>
      <pc:sldChg chg="del">
        <pc:chgData name="Rob Carpenter" userId="S::rcarpenter@herrickdl.org::dbb44a70-aff5-4707-802e-c4fb8d067ca0" providerId="AD" clId="Web-{10C27149-284E-72E5-4355-330AAB8DB03C}" dt="2023-03-24T18:46:28.818" v="22"/>
        <pc:sldMkLst>
          <pc:docMk/>
          <pc:sldMk cId="0" sldId="282"/>
        </pc:sldMkLst>
      </pc:sldChg>
      <pc:sldChg chg="addSp delSp modSp">
        <pc:chgData name="Rob Carpenter" userId="S::rcarpenter@herrickdl.org::dbb44a70-aff5-4707-802e-c4fb8d067ca0" providerId="AD" clId="Web-{10C27149-284E-72E5-4355-330AAB8DB03C}" dt="2023-03-24T18:42:52.157" v="4"/>
        <pc:sldMkLst>
          <pc:docMk/>
          <pc:sldMk cId="232183615" sldId="288"/>
        </pc:sldMkLst>
        <pc:picChg chg="add mod">
          <ac:chgData name="Rob Carpenter" userId="S::rcarpenter@herrickdl.org::dbb44a70-aff5-4707-802e-c4fb8d067ca0" providerId="AD" clId="Web-{10C27149-284E-72E5-4355-330AAB8DB03C}" dt="2023-03-24T18:42:38.829" v="2"/>
          <ac:picMkLst>
            <pc:docMk/>
            <pc:sldMk cId="232183615" sldId="288"/>
            <ac:picMk id="3" creationId="{11918D83-EAFB-1541-47CB-FBFF270F8D2E}"/>
          </ac:picMkLst>
        </pc:picChg>
        <pc:picChg chg="add del mod">
          <ac:chgData name="Rob Carpenter" userId="S::rcarpenter@herrickdl.org::dbb44a70-aff5-4707-802e-c4fb8d067ca0" providerId="AD" clId="Web-{10C27149-284E-72E5-4355-330AAB8DB03C}" dt="2023-03-24T18:42:52.157" v="4"/>
          <ac:picMkLst>
            <pc:docMk/>
            <pc:sldMk cId="232183615" sldId="288"/>
            <ac:picMk id="5" creationId="{CF2F8D11-1471-CEA3-427D-40E4BD676636}"/>
          </ac:picMkLst>
        </pc:picChg>
      </pc:sldChg>
      <pc:sldChg chg="addSp delSp modSp addAnim delAnim modAnim">
        <pc:chgData name="Rob Carpenter" userId="S::rcarpenter@herrickdl.org::dbb44a70-aff5-4707-802e-c4fb8d067ca0" providerId="AD" clId="Web-{10C27149-284E-72E5-4355-330AAB8DB03C}" dt="2023-03-24T19:12:35.022" v="194"/>
        <pc:sldMkLst>
          <pc:docMk/>
          <pc:sldMk cId="1076814365" sldId="292"/>
        </pc:sldMkLst>
        <pc:spChg chg="add mod">
          <ac:chgData name="Rob Carpenter" userId="S::rcarpenter@herrickdl.org::dbb44a70-aff5-4707-802e-c4fb8d067ca0" providerId="AD" clId="Web-{10C27149-284E-72E5-4355-330AAB8DB03C}" dt="2023-03-24T19:04:39.247" v="125" actId="20577"/>
          <ac:spMkLst>
            <pc:docMk/>
            <pc:sldMk cId="1076814365" sldId="292"/>
            <ac:spMk id="3" creationId="{729D5EFB-9806-6B1B-ACA4-A982F43E60C8}"/>
          </ac:spMkLst>
        </pc:spChg>
        <pc:spChg chg="add mod">
          <ac:chgData name="Rob Carpenter" userId="S::rcarpenter@herrickdl.org::dbb44a70-aff5-4707-802e-c4fb8d067ca0" providerId="AD" clId="Web-{10C27149-284E-72E5-4355-330AAB8DB03C}" dt="2023-03-24T19:04:42.763" v="126" actId="20577"/>
          <ac:spMkLst>
            <pc:docMk/>
            <pc:sldMk cId="1076814365" sldId="292"/>
            <ac:spMk id="4" creationId="{F84F8364-925B-9A80-FF14-BD46174DB3B6}"/>
          </ac:spMkLst>
        </pc:spChg>
        <pc:spChg chg="add mod">
          <ac:chgData name="Rob Carpenter" userId="S::rcarpenter@herrickdl.org::dbb44a70-aff5-4707-802e-c4fb8d067ca0" providerId="AD" clId="Web-{10C27149-284E-72E5-4355-330AAB8DB03C}" dt="2023-03-24T19:06:52.421" v="188" actId="20577"/>
          <ac:spMkLst>
            <pc:docMk/>
            <pc:sldMk cId="1076814365" sldId="292"/>
            <ac:spMk id="5" creationId="{E51212BC-56B2-50FF-D529-21AB83497BF7}"/>
          </ac:spMkLst>
        </pc:spChg>
        <pc:spChg chg="del mod">
          <ac:chgData name="Rob Carpenter" userId="S::rcarpenter@herrickdl.org::dbb44a70-aff5-4707-802e-c4fb8d067ca0" providerId="AD" clId="Web-{10C27149-284E-72E5-4355-330AAB8DB03C}" dt="2023-03-24T19:05:45.373" v="169"/>
          <ac:spMkLst>
            <pc:docMk/>
            <pc:sldMk cId="1076814365" sldId="292"/>
            <ac:spMk id="369" creationId="{00000000-0000-0000-0000-000000000000}"/>
          </ac:spMkLst>
        </pc:spChg>
        <pc:spChg chg="mod">
          <ac:chgData name="Rob Carpenter" userId="S::rcarpenter@herrickdl.org::dbb44a70-aff5-4707-802e-c4fb8d067ca0" providerId="AD" clId="Web-{10C27149-284E-72E5-4355-330AAB8DB03C}" dt="2023-03-24T19:03:06.589" v="113" actId="14100"/>
          <ac:spMkLst>
            <pc:docMk/>
            <pc:sldMk cId="1076814365" sldId="292"/>
            <ac:spMk id="370" creationId="{00000000-0000-0000-0000-000000000000}"/>
          </ac:spMkLst>
        </pc:spChg>
        <pc:spChg chg="mod">
          <ac:chgData name="Rob Carpenter" userId="S::rcarpenter@herrickdl.org::dbb44a70-aff5-4707-802e-c4fb8d067ca0" providerId="AD" clId="Web-{10C27149-284E-72E5-4355-330AAB8DB03C}" dt="2023-03-24T18:47:24.100" v="38" actId="1076"/>
          <ac:spMkLst>
            <pc:docMk/>
            <pc:sldMk cId="1076814365" sldId="292"/>
            <ac:spMk id="371" creationId="{00000000-0000-0000-0000-000000000000}"/>
          </ac:spMkLst>
        </pc:spChg>
        <pc:spChg chg="mod">
          <ac:chgData name="Rob Carpenter" userId="S::rcarpenter@herrickdl.org::dbb44a70-aff5-4707-802e-c4fb8d067ca0" providerId="AD" clId="Web-{10C27149-284E-72E5-4355-330AAB8DB03C}" dt="2023-03-24T19:05:40.264" v="168" actId="14100"/>
          <ac:spMkLst>
            <pc:docMk/>
            <pc:sldMk cId="1076814365" sldId="292"/>
            <ac:spMk id="372" creationId="{00000000-0000-0000-0000-000000000000}"/>
          </ac:spMkLst>
        </pc:spChg>
        <pc:picChg chg="add mod">
          <ac:chgData name="Rob Carpenter" userId="S::rcarpenter@herrickdl.org::dbb44a70-aff5-4707-802e-c4fb8d067ca0" providerId="AD" clId="Web-{10C27149-284E-72E5-4355-330AAB8DB03C}" dt="2023-03-24T18:47:43.913" v="43"/>
          <ac:picMkLst>
            <pc:docMk/>
            <pc:sldMk cId="1076814365" sldId="292"/>
            <ac:picMk id="2" creationId="{8A16A0B9-DA3A-F5F9-1032-7E6CD38B9442}"/>
          </ac:picMkLst>
        </pc:picChg>
        <pc:picChg chg="mod">
          <ac:chgData name="Rob Carpenter" userId="S::rcarpenter@herrickdl.org::dbb44a70-aff5-4707-802e-c4fb8d067ca0" providerId="AD" clId="Web-{10C27149-284E-72E5-4355-330AAB8DB03C}" dt="2023-03-24T18:58:40.786" v="106"/>
          <ac:picMkLst>
            <pc:docMk/>
            <pc:sldMk cId="1076814365" sldId="292"/>
            <ac:picMk id="368" creationId="{00000000-0000-0000-0000-000000000000}"/>
          </ac:picMkLst>
        </pc:picChg>
      </pc:sldChg>
      <pc:sldChg chg="addSp delSp modSp add ord replId">
        <pc:chgData name="Rob Carpenter" userId="S::rcarpenter@herrickdl.org::dbb44a70-aff5-4707-802e-c4fb8d067ca0" providerId="AD" clId="Web-{10C27149-284E-72E5-4355-330AAB8DB03C}" dt="2023-03-24T19:26:15.743" v="254" actId="1076"/>
        <pc:sldMkLst>
          <pc:docMk/>
          <pc:sldMk cId="410685227" sldId="295"/>
        </pc:sldMkLst>
        <pc:spChg chg="mod">
          <ac:chgData name="Rob Carpenter" userId="S::rcarpenter@herrickdl.org::dbb44a70-aff5-4707-802e-c4fb8d067ca0" providerId="AD" clId="Web-{10C27149-284E-72E5-4355-330AAB8DB03C}" dt="2023-03-24T19:25:38.679" v="249" actId="1076"/>
          <ac:spMkLst>
            <pc:docMk/>
            <pc:sldMk cId="410685227" sldId="295"/>
            <ac:spMk id="406" creationId="{00000000-0000-0000-0000-000000000000}"/>
          </ac:spMkLst>
        </pc:spChg>
        <pc:spChg chg="mod">
          <ac:chgData name="Rob Carpenter" userId="S::rcarpenter@herrickdl.org::dbb44a70-aff5-4707-802e-c4fb8d067ca0" providerId="AD" clId="Web-{10C27149-284E-72E5-4355-330AAB8DB03C}" dt="2023-03-24T19:25:20.866" v="247" actId="1076"/>
          <ac:spMkLst>
            <pc:docMk/>
            <pc:sldMk cId="410685227" sldId="295"/>
            <ac:spMk id="407" creationId="{00000000-0000-0000-0000-000000000000}"/>
          </ac:spMkLst>
        </pc:spChg>
        <pc:spChg chg="mod">
          <ac:chgData name="Rob Carpenter" userId="S::rcarpenter@herrickdl.org::dbb44a70-aff5-4707-802e-c4fb8d067ca0" providerId="AD" clId="Web-{10C27149-284E-72E5-4355-330AAB8DB03C}" dt="2023-03-24T19:26:15.743" v="254" actId="1076"/>
          <ac:spMkLst>
            <pc:docMk/>
            <pc:sldMk cId="410685227" sldId="295"/>
            <ac:spMk id="408" creationId="{00000000-0000-0000-0000-000000000000}"/>
          </ac:spMkLst>
        </pc:spChg>
        <pc:picChg chg="add mod">
          <ac:chgData name="Rob Carpenter" userId="S::rcarpenter@herrickdl.org::dbb44a70-aff5-4707-802e-c4fb8d067ca0" providerId="AD" clId="Web-{10C27149-284E-72E5-4355-330AAB8DB03C}" dt="2023-03-24T19:26:04.399" v="252" actId="1076"/>
          <ac:picMkLst>
            <pc:docMk/>
            <pc:sldMk cId="410685227" sldId="295"/>
            <ac:picMk id="2" creationId="{94CD7196-DD06-23D5-D0C1-A219F8605FFE}"/>
          </ac:picMkLst>
        </pc:picChg>
        <pc:picChg chg="add del mod">
          <ac:chgData name="Rob Carpenter" userId="S::rcarpenter@herrickdl.org::dbb44a70-aff5-4707-802e-c4fb8d067ca0" providerId="AD" clId="Web-{10C27149-284E-72E5-4355-330AAB8DB03C}" dt="2023-03-24T19:18:15.014" v="204"/>
          <ac:picMkLst>
            <pc:docMk/>
            <pc:sldMk cId="410685227" sldId="295"/>
            <ac:picMk id="3" creationId="{C68A46C2-F800-05C0-C59E-E8E9868E436A}"/>
          </ac:picMkLst>
        </pc:picChg>
        <pc:picChg chg="mod">
          <ac:chgData name="Rob Carpenter" userId="S::rcarpenter@herrickdl.org::dbb44a70-aff5-4707-802e-c4fb8d067ca0" providerId="AD" clId="Web-{10C27149-284E-72E5-4355-330AAB8DB03C}" dt="2023-03-24T19:26:08.211" v="253" actId="1076"/>
          <ac:picMkLst>
            <pc:docMk/>
            <pc:sldMk cId="410685227" sldId="295"/>
            <ac:picMk id="404" creationId="{00000000-0000-0000-0000-000000000000}"/>
          </ac:picMkLst>
        </pc:picChg>
        <pc:picChg chg="mod">
          <ac:chgData name="Rob Carpenter" userId="S::rcarpenter@herrickdl.org::dbb44a70-aff5-4707-802e-c4fb8d067ca0" providerId="AD" clId="Web-{10C27149-284E-72E5-4355-330AAB8DB03C}" dt="2023-03-24T19:25:12.679" v="245" actId="14100"/>
          <ac:picMkLst>
            <pc:docMk/>
            <pc:sldMk cId="410685227" sldId="295"/>
            <ac:picMk id="405" creationId="{00000000-0000-0000-0000-000000000000}"/>
          </ac:picMkLst>
        </pc:picChg>
      </pc:sldChg>
      <pc:sldChg chg="addSp modSp add ord replId">
        <pc:chgData name="Rob Carpenter" userId="S::rcarpenter@herrickdl.org::dbb44a70-aff5-4707-802e-c4fb8d067ca0" providerId="AD" clId="Web-{10C27149-284E-72E5-4355-330AAB8DB03C}" dt="2023-03-24T19:44:40.781" v="387" actId="20577"/>
        <pc:sldMkLst>
          <pc:docMk/>
          <pc:sldMk cId="2550701650" sldId="299"/>
        </pc:sldMkLst>
        <pc:spChg chg="add mod">
          <ac:chgData name="Rob Carpenter" userId="S::rcarpenter@herrickdl.org::dbb44a70-aff5-4707-802e-c4fb8d067ca0" providerId="AD" clId="Web-{10C27149-284E-72E5-4355-330AAB8DB03C}" dt="2023-03-24T19:39:29.822" v="282" actId="20577"/>
          <ac:spMkLst>
            <pc:docMk/>
            <pc:sldMk cId="2550701650" sldId="299"/>
            <ac:spMk id="2" creationId="{34E51AF9-A5C5-5C89-18F5-2EAF42242CE9}"/>
          </ac:spMkLst>
        </pc:spChg>
        <pc:spChg chg="add mod">
          <ac:chgData name="Rob Carpenter" userId="S::rcarpenter@herrickdl.org::dbb44a70-aff5-4707-802e-c4fb8d067ca0" providerId="AD" clId="Web-{10C27149-284E-72E5-4355-330AAB8DB03C}" dt="2023-03-24T19:44:03.515" v="381" actId="14100"/>
          <ac:spMkLst>
            <pc:docMk/>
            <pc:sldMk cId="2550701650" sldId="299"/>
            <ac:spMk id="3" creationId="{87CE4E34-6D91-A631-6684-076DAFF46929}"/>
          </ac:spMkLst>
        </pc:spChg>
        <pc:spChg chg="add mod">
          <ac:chgData name="Rob Carpenter" userId="S::rcarpenter@herrickdl.org::dbb44a70-aff5-4707-802e-c4fb8d067ca0" providerId="AD" clId="Web-{10C27149-284E-72E5-4355-330AAB8DB03C}" dt="2023-03-24T19:43:12.186" v="373" actId="14100"/>
          <ac:spMkLst>
            <pc:docMk/>
            <pc:sldMk cId="2550701650" sldId="299"/>
            <ac:spMk id="4" creationId="{75733641-4FEA-5046-C8C8-2A8402C851BD}"/>
          </ac:spMkLst>
        </pc:spChg>
        <pc:spChg chg="mod">
          <ac:chgData name="Rob Carpenter" userId="S::rcarpenter@herrickdl.org::dbb44a70-aff5-4707-802e-c4fb8d067ca0" providerId="AD" clId="Web-{10C27149-284E-72E5-4355-330AAB8DB03C}" dt="2023-03-24T19:43:42.483" v="378" actId="14100"/>
          <ac:spMkLst>
            <pc:docMk/>
            <pc:sldMk cId="2550701650" sldId="299"/>
            <ac:spMk id="351" creationId="{00000000-0000-0000-0000-000000000000}"/>
          </ac:spMkLst>
        </pc:spChg>
        <pc:spChg chg="mod">
          <ac:chgData name="Rob Carpenter" userId="S::rcarpenter@herrickdl.org::dbb44a70-aff5-4707-802e-c4fb8d067ca0" providerId="AD" clId="Web-{10C27149-284E-72E5-4355-330AAB8DB03C}" dt="2023-03-24T19:44:16.921" v="384" actId="20577"/>
          <ac:spMkLst>
            <pc:docMk/>
            <pc:sldMk cId="2550701650" sldId="299"/>
            <ac:spMk id="353" creationId="{00000000-0000-0000-0000-000000000000}"/>
          </ac:spMkLst>
        </pc:spChg>
        <pc:spChg chg="mod">
          <ac:chgData name="Rob Carpenter" userId="S::rcarpenter@herrickdl.org::dbb44a70-aff5-4707-802e-c4fb8d067ca0" providerId="AD" clId="Web-{10C27149-284E-72E5-4355-330AAB8DB03C}" dt="2023-03-24T19:39:36.790" v="283" actId="20577"/>
          <ac:spMkLst>
            <pc:docMk/>
            <pc:sldMk cId="2550701650" sldId="299"/>
            <ac:spMk id="354" creationId="{00000000-0000-0000-0000-000000000000}"/>
          </ac:spMkLst>
        </pc:spChg>
        <pc:spChg chg="mod">
          <ac:chgData name="Rob Carpenter" userId="S::rcarpenter@herrickdl.org::dbb44a70-aff5-4707-802e-c4fb8d067ca0" providerId="AD" clId="Web-{10C27149-284E-72E5-4355-330AAB8DB03C}" dt="2023-03-24T19:44:32.968" v="386" actId="20577"/>
          <ac:spMkLst>
            <pc:docMk/>
            <pc:sldMk cId="2550701650" sldId="299"/>
            <ac:spMk id="356" creationId="{00000000-0000-0000-0000-000000000000}"/>
          </ac:spMkLst>
        </pc:spChg>
        <pc:spChg chg="mod">
          <ac:chgData name="Rob Carpenter" userId="S::rcarpenter@herrickdl.org::dbb44a70-aff5-4707-802e-c4fb8d067ca0" providerId="AD" clId="Web-{10C27149-284E-72E5-4355-330AAB8DB03C}" dt="2023-03-24T19:39:39.322" v="284" actId="20577"/>
          <ac:spMkLst>
            <pc:docMk/>
            <pc:sldMk cId="2550701650" sldId="299"/>
            <ac:spMk id="357" creationId="{00000000-0000-0000-0000-000000000000}"/>
          </ac:spMkLst>
        </pc:spChg>
        <pc:spChg chg="mod">
          <ac:chgData name="Rob Carpenter" userId="S::rcarpenter@herrickdl.org::dbb44a70-aff5-4707-802e-c4fb8d067ca0" providerId="AD" clId="Web-{10C27149-284E-72E5-4355-330AAB8DB03C}" dt="2023-03-24T19:44:23.734" v="385" actId="20577"/>
          <ac:spMkLst>
            <pc:docMk/>
            <pc:sldMk cId="2550701650" sldId="299"/>
            <ac:spMk id="359" creationId="{00000000-0000-0000-0000-000000000000}"/>
          </ac:spMkLst>
        </pc:spChg>
        <pc:spChg chg="mod">
          <ac:chgData name="Rob Carpenter" userId="S::rcarpenter@herrickdl.org::dbb44a70-aff5-4707-802e-c4fb8d067ca0" providerId="AD" clId="Web-{10C27149-284E-72E5-4355-330AAB8DB03C}" dt="2023-03-24T19:39:42.962" v="286" actId="20577"/>
          <ac:spMkLst>
            <pc:docMk/>
            <pc:sldMk cId="2550701650" sldId="299"/>
            <ac:spMk id="360" creationId="{00000000-0000-0000-0000-000000000000}"/>
          </ac:spMkLst>
        </pc:spChg>
        <pc:spChg chg="mod">
          <ac:chgData name="Rob Carpenter" userId="S::rcarpenter@herrickdl.org::dbb44a70-aff5-4707-802e-c4fb8d067ca0" providerId="AD" clId="Web-{10C27149-284E-72E5-4355-330AAB8DB03C}" dt="2023-03-24T19:44:40.781" v="387" actId="20577"/>
          <ac:spMkLst>
            <pc:docMk/>
            <pc:sldMk cId="2550701650" sldId="299"/>
            <ac:spMk id="362" creationId="{00000000-0000-0000-0000-000000000000}"/>
          </ac:spMkLst>
        </pc:spChg>
        <pc:spChg chg="mod">
          <ac:chgData name="Rob Carpenter" userId="S::rcarpenter@herrickdl.org::dbb44a70-aff5-4707-802e-c4fb8d067ca0" providerId="AD" clId="Web-{10C27149-284E-72E5-4355-330AAB8DB03C}" dt="2023-03-24T19:39:46.759" v="288" actId="20577"/>
          <ac:spMkLst>
            <pc:docMk/>
            <pc:sldMk cId="2550701650" sldId="299"/>
            <ac:spMk id="36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c4bd547082_2_24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gc4bd547082_2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c4bd547082_2_3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gc4bd547082_2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190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4bd547082_2_29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c4bd547082_2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3302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c4bd547082_2_3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gc4bd547082_2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848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c4bd547082_2_70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1" name="Google Shape;771;gc4bd547082_2_7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c4bd547082_2_70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0" name="Google Shape;780;gc4bd547082_2_7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1035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c4bd547082_2_2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c4bd547082_2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2382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c4bd547082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gc4bd547082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8834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c4bd547082_2_2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c4bd547082_2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62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c4bd547082_2_42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8" name="Google Shape;488;gc4bd547082_2_4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9548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c4bd547082_2_3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gc4bd547082_2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4641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c4bd547082_2_3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gc4bd547082_2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1588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c4bd547082_2_3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gc4bd547082_2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952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c4bd547082_2_2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c4bd547082_2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1283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c4bd547082_2_35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gc4bd547082_2_3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2933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c4bd547082_2_2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c4bd547082_2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2959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4bd547082_2_29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c4bd547082_2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7050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c4bd547082_2_2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c4bd547082_2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2747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c4bd547082_2_45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gc4bd547082_2_4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7518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c4bd547082_2_2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c4bd547082_2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7020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4bd547082_2_29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c4bd547082_2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3601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c4bd547082_2_167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2" name="Google Shape;1752;gc4bd547082_2_1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4bd547082_2_43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6" name="Google Shape;496;gc4bd547082_2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616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c4bd547082_2_2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c4bd547082_2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c4bd547082_2_31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gc4bd547082_2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397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c4bd547082_2_3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gc4bd547082_2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9858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c4bd547082_2_2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c4bd547082_2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0320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c4bd547082_2_37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4" name="Google Shape;434;gc4bd547082_2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338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c4bd547082_2_31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gc4bd547082_2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65928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hyperlink" Target="https://pptmon.com/" TargetMode="External"/><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pptmon.com/" TargetMode="Externa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hyperlink" Target="http://www.pptmon.com/" TargetMode="Externa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PTMON title">
  <p:cSld name="PPTMON title">
    <p:spTree>
      <p:nvGrpSpPr>
        <p:cNvPr id="1" name="Shape 51"/>
        <p:cNvGrpSpPr/>
        <p:nvPr/>
      </p:nvGrpSpPr>
      <p:grpSpPr>
        <a:xfrm>
          <a:off x="0" y="0"/>
          <a:ext cx="0" cy="0"/>
          <a:chOff x="0" y="0"/>
          <a:chExt cx="0" cy="0"/>
        </a:xfrm>
      </p:grpSpPr>
      <p:pic>
        <p:nvPicPr>
          <p:cNvPr id="52" name="Google Shape;52;p14"/>
          <p:cNvPicPr preferRelativeResize="0"/>
          <p:nvPr/>
        </p:nvPicPr>
        <p:blipFill rotWithShape="1">
          <a:blip r:embed="rId2">
            <a:alphaModFix/>
          </a:blip>
          <a:srcRect/>
          <a:stretch/>
        </p:blipFill>
        <p:spPr>
          <a:xfrm rot="10800000" flipH="1">
            <a:off x="1" y="4036124"/>
            <a:ext cx="2629913" cy="1107375"/>
          </a:xfrm>
          <a:prstGeom prst="rect">
            <a:avLst/>
          </a:prstGeom>
          <a:noFill/>
          <a:ln>
            <a:noFill/>
          </a:ln>
        </p:spPr>
      </p:pic>
      <p:pic>
        <p:nvPicPr>
          <p:cNvPr id="53" name="Google Shape;53;p14"/>
          <p:cNvPicPr preferRelativeResize="0"/>
          <p:nvPr/>
        </p:nvPicPr>
        <p:blipFill rotWithShape="1">
          <a:blip r:embed="rId3">
            <a:alphaModFix/>
          </a:blip>
          <a:srcRect/>
          <a:stretch/>
        </p:blipFill>
        <p:spPr>
          <a:xfrm flipH="1">
            <a:off x="6514088" y="0"/>
            <a:ext cx="2629912" cy="1091812"/>
          </a:xfrm>
          <a:prstGeom prst="rect">
            <a:avLst/>
          </a:prstGeom>
          <a:noFill/>
          <a:ln>
            <a:noFill/>
          </a:ln>
        </p:spPr>
      </p:pic>
      <p:pic>
        <p:nvPicPr>
          <p:cNvPr id="54" name="Google Shape;54;p14"/>
          <p:cNvPicPr preferRelativeResize="0"/>
          <p:nvPr/>
        </p:nvPicPr>
        <p:blipFill rotWithShape="1">
          <a:blip r:embed="rId4">
            <a:alphaModFix/>
          </a:blip>
          <a:srcRect/>
          <a:stretch/>
        </p:blipFill>
        <p:spPr>
          <a:xfrm rot="10800000" flipH="1">
            <a:off x="0" y="0"/>
            <a:ext cx="3505200" cy="1075270"/>
          </a:xfrm>
          <a:prstGeom prst="rect">
            <a:avLst/>
          </a:prstGeom>
          <a:noFill/>
          <a:ln>
            <a:noFill/>
          </a:ln>
        </p:spPr>
      </p:pic>
      <p:pic>
        <p:nvPicPr>
          <p:cNvPr id="55" name="Google Shape;55;p14"/>
          <p:cNvPicPr preferRelativeResize="0"/>
          <p:nvPr/>
        </p:nvPicPr>
        <p:blipFill rotWithShape="1">
          <a:blip r:embed="rId5">
            <a:alphaModFix/>
          </a:blip>
          <a:srcRect/>
          <a:stretch/>
        </p:blipFill>
        <p:spPr>
          <a:xfrm>
            <a:off x="5638800" y="3353968"/>
            <a:ext cx="3505200" cy="1789532"/>
          </a:xfrm>
          <a:prstGeom prst="rect">
            <a:avLst/>
          </a:prstGeom>
          <a:noFill/>
          <a:ln>
            <a:noFill/>
          </a:ln>
        </p:spPr>
      </p:pic>
      <p:pic>
        <p:nvPicPr>
          <p:cNvPr id="56" name="Google Shape;56;p14">
            <a:hlinkClick r:id="rId6"/>
          </p:cNvPr>
          <p:cNvPicPr preferRelativeResize="0"/>
          <p:nvPr/>
        </p:nvPicPr>
        <p:blipFill rotWithShape="1">
          <a:blip r:embed="rId7">
            <a:alphaModFix/>
          </a:blip>
          <a:srcRect l="29909"/>
          <a:stretch/>
        </p:blipFill>
        <p:spPr>
          <a:xfrm>
            <a:off x="4518422" y="5297943"/>
            <a:ext cx="1299346" cy="142875"/>
          </a:xfrm>
          <a:prstGeom prst="rect">
            <a:avLst/>
          </a:prstGeom>
          <a:noFill/>
          <a:ln>
            <a:noFill/>
          </a:ln>
        </p:spPr>
      </p:pic>
      <p:sp>
        <p:nvSpPr>
          <p:cNvPr id="57" name="Google Shape;57;p14">
            <a:hlinkClick r:id="rId8"/>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b="0" i="0" u="sng" strike="noStrike" cap="none">
                <a:solidFill>
                  <a:schemeClr val="dk1"/>
                </a:solidFill>
                <a:latin typeface="Arial"/>
                <a:ea typeface="Arial"/>
                <a:cs typeface="Arial"/>
                <a:sym typeface="Arial"/>
                <a:hlinkClick r:id="rId9">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58" name="Google Shape;58;p14"/>
          <p:cNvSpPr/>
          <p:nvPr/>
        </p:nvSpPr>
        <p:spPr>
          <a:xfrm>
            <a:off x="8067675" y="3527159"/>
            <a:ext cx="138377" cy="142875"/>
          </a:xfrm>
          <a:custGeom>
            <a:avLst/>
            <a:gdLst/>
            <a:ahLst/>
            <a:cxnLst/>
            <a:rect l="l" t="t" r="r" b="b"/>
            <a:pathLst>
              <a:path w="869532" h="897799" extrusionOk="0">
                <a:moveTo>
                  <a:pt x="434774" y="143"/>
                </a:moveTo>
                <a:lnTo>
                  <a:pt x="588437" y="290332"/>
                </a:lnTo>
                <a:lnTo>
                  <a:pt x="869393" y="449056"/>
                </a:lnTo>
                <a:lnTo>
                  <a:pt x="588437" y="607765"/>
                </a:lnTo>
                <a:lnTo>
                  <a:pt x="434774" y="897955"/>
                </a:lnTo>
                <a:lnTo>
                  <a:pt x="281112" y="607765"/>
                </a:lnTo>
                <a:lnTo>
                  <a:pt x="143" y="449056"/>
                </a:lnTo>
                <a:lnTo>
                  <a:pt x="281112" y="290332"/>
                </a:ln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59" name="Google Shape;59;p14"/>
          <p:cNvSpPr/>
          <p:nvPr/>
        </p:nvSpPr>
        <p:spPr>
          <a:xfrm>
            <a:off x="5817768" y="4677269"/>
            <a:ext cx="138377" cy="142875"/>
          </a:xfrm>
          <a:custGeom>
            <a:avLst/>
            <a:gdLst/>
            <a:ahLst/>
            <a:cxnLst/>
            <a:rect l="l" t="t" r="r" b="b"/>
            <a:pathLst>
              <a:path w="869532" h="897799" extrusionOk="0">
                <a:moveTo>
                  <a:pt x="434761" y="143"/>
                </a:moveTo>
                <a:lnTo>
                  <a:pt x="588423" y="290332"/>
                </a:lnTo>
                <a:lnTo>
                  <a:pt x="869393" y="449056"/>
                </a:lnTo>
                <a:lnTo>
                  <a:pt x="588423" y="607766"/>
                </a:lnTo>
                <a:lnTo>
                  <a:pt x="434761" y="897955"/>
                </a:lnTo>
                <a:lnTo>
                  <a:pt x="281099" y="607766"/>
                </a:lnTo>
                <a:lnTo>
                  <a:pt x="143" y="449056"/>
                </a:lnTo>
                <a:lnTo>
                  <a:pt x="281099" y="290332"/>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60" name="Google Shape;60;p14"/>
          <p:cNvSpPr/>
          <p:nvPr/>
        </p:nvSpPr>
        <p:spPr>
          <a:xfrm>
            <a:off x="8743950" y="4018460"/>
            <a:ext cx="138163" cy="142875"/>
          </a:xfrm>
          <a:custGeom>
            <a:avLst/>
            <a:gdLst/>
            <a:ahLst/>
            <a:cxnLst/>
            <a:rect l="l" t="t" r="r" b="b"/>
            <a:pathLst>
              <a:path w="868186" h="897799" extrusionOk="0">
                <a:moveTo>
                  <a:pt x="434761" y="143"/>
                </a:moveTo>
                <a:lnTo>
                  <a:pt x="588423" y="290319"/>
                </a:lnTo>
                <a:lnTo>
                  <a:pt x="869379" y="449042"/>
                </a:lnTo>
                <a:lnTo>
                  <a:pt x="588423" y="607738"/>
                </a:lnTo>
                <a:lnTo>
                  <a:pt x="434761" y="897928"/>
                </a:lnTo>
                <a:lnTo>
                  <a:pt x="281099" y="607738"/>
                </a:lnTo>
                <a:lnTo>
                  <a:pt x="143" y="449042"/>
                </a:lnTo>
                <a:lnTo>
                  <a:pt x="281099" y="290319"/>
                </a:ln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61" name="Google Shape;61;p14"/>
          <p:cNvSpPr/>
          <p:nvPr/>
        </p:nvSpPr>
        <p:spPr>
          <a:xfrm>
            <a:off x="400050" y="477517"/>
            <a:ext cx="167723" cy="184217"/>
          </a:xfrm>
          <a:custGeom>
            <a:avLst/>
            <a:gdLst/>
            <a:ahLst/>
            <a:cxnLst/>
            <a:rect l="l" t="t" r="r" b="b"/>
            <a:pathLst>
              <a:path w="1053938" h="1157581" extrusionOk="0">
                <a:moveTo>
                  <a:pt x="103738" y="1157017"/>
                </a:moveTo>
                <a:cubicBezTo>
                  <a:pt x="85809" y="1157017"/>
                  <a:pt x="68486" y="1152468"/>
                  <a:pt x="52858" y="1143328"/>
                </a:cubicBezTo>
                <a:cubicBezTo>
                  <a:pt x="19908" y="1124067"/>
                  <a:pt x="1010" y="1088195"/>
                  <a:pt x="1010" y="1044947"/>
                </a:cubicBezTo>
                <a:lnTo>
                  <a:pt x="1010" y="113080"/>
                </a:lnTo>
                <a:cubicBezTo>
                  <a:pt x="1010" y="69819"/>
                  <a:pt x="19908" y="33961"/>
                  <a:pt x="52858" y="14699"/>
                </a:cubicBezTo>
                <a:cubicBezTo>
                  <a:pt x="85809" y="-4576"/>
                  <a:pt x="126338" y="-3445"/>
                  <a:pt x="164027" y="17768"/>
                </a:cubicBezTo>
                <a:lnTo>
                  <a:pt x="994255" y="485027"/>
                </a:lnTo>
                <a:cubicBezTo>
                  <a:pt x="1032375" y="506483"/>
                  <a:pt x="1054234" y="540739"/>
                  <a:pt x="1054234" y="579034"/>
                </a:cubicBezTo>
                <a:cubicBezTo>
                  <a:pt x="1054234" y="617315"/>
                  <a:pt x="1032375" y="651585"/>
                  <a:pt x="994255" y="673040"/>
                </a:cubicBezTo>
                <a:lnTo>
                  <a:pt x="164027" y="1140286"/>
                </a:lnTo>
                <a:cubicBezTo>
                  <a:pt x="144227" y="1151418"/>
                  <a:pt x="123619" y="1157017"/>
                  <a:pt x="103738" y="1157017"/>
                </a:cubicBezTo>
                <a:close/>
                <a:moveTo>
                  <a:pt x="139058" y="211071"/>
                </a:moveTo>
                <a:lnTo>
                  <a:pt x="139058" y="946929"/>
                </a:lnTo>
                <a:cubicBezTo>
                  <a:pt x="139058" y="968829"/>
                  <a:pt x="162654" y="982626"/>
                  <a:pt x="181740" y="971885"/>
                </a:cubicBezTo>
                <a:lnTo>
                  <a:pt x="835478" y="603962"/>
                </a:lnTo>
                <a:cubicBezTo>
                  <a:pt x="854928" y="593019"/>
                  <a:pt x="854928" y="564995"/>
                  <a:pt x="835478" y="554052"/>
                </a:cubicBezTo>
                <a:lnTo>
                  <a:pt x="181740" y="186115"/>
                </a:lnTo>
                <a:cubicBezTo>
                  <a:pt x="162654" y="175374"/>
                  <a:pt x="139058" y="189171"/>
                  <a:pt x="139058" y="211071"/>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62" name="Google Shape;62;p14"/>
          <p:cNvSpPr/>
          <p:nvPr/>
        </p:nvSpPr>
        <p:spPr>
          <a:xfrm>
            <a:off x="224186" y="3659341"/>
            <a:ext cx="175864" cy="175864"/>
          </a:xfrm>
          <a:custGeom>
            <a:avLst/>
            <a:gdLst/>
            <a:ahLst/>
            <a:cxnLst/>
            <a:rect l="l" t="t" r="r" b="b"/>
            <a:pathLst>
              <a:path w="1105087" h="1105086" extrusionOk="0">
                <a:moveTo>
                  <a:pt x="553190" y="1105370"/>
                </a:moveTo>
                <a:cubicBezTo>
                  <a:pt x="248719" y="1105370"/>
                  <a:pt x="1010" y="857661"/>
                  <a:pt x="1010" y="553190"/>
                </a:cubicBezTo>
                <a:cubicBezTo>
                  <a:pt x="1010" y="248719"/>
                  <a:pt x="248719" y="1010"/>
                  <a:pt x="553190" y="1010"/>
                </a:cubicBezTo>
                <a:cubicBezTo>
                  <a:pt x="857661" y="1010"/>
                  <a:pt x="1105370" y="248719"/>
                  <a:pt x="1105370" y="553190"/>
                </a:cubicBezTo>
                <a:cubicBezTo>
                  <a:pt x="1105370" y="857661"/>
                  <a:pt x="857661" y="1105370"/>
                  <a:pt x="553190" y="1105370"/>
                </a:cubicBezTo>
                <a:close/>
                <a:moveTo>
                  <a:pt x="553190" y="139058"/>
                </a:moveTo>
                <a:cubicBezTo>
                  <a:pt x="324836" y="139058"/>
                  <a:pt x="139058" y="324836"/>
                  <a:pt x="139058" y="553190"/>
                </a:cubicBezTo>
                <a:cubicBezTo>
                  <a:pt x="139058" y="781543"/>
                  <a:pt x="324836" y="967321"/>
                  <a:pt x="553190" y="967321"/>
                </a:cubicBezTo>
                <a:cubicBezTo>
                  <a:pt x="781543" y="967321"/>
                  <a:pt x="967322" y="781543"/>
                  <a:pt x="967322" y="553190"/>
                </a:cubicBezTo>
                <a:cubicBezTo>
                  <a:pt x="967322" y="324836"/>
                  <a:pt x="781543" y="139058"/>
                  <a:pt x="553190" y="139058"/>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63" name="Google Shape;63;p14"/>
          <p:cNvSpPr/>
          <p:nvPr/>
        </p:nvSpPr>
        <p:spPr>
          <a:xfrm>
            <a:off x="7713156" y="734790"/>
            <a:ext cx="152086" cy="152086"/>
          </a:xfrm>
          <a:custGeom>
            <a:avLst/>
            <a:gdLst/>
            <a:ahLst/>
            <a:cxnLst/>
            <a:rect l="l" t="t" r="r" b="b"/>
            <a:pathLst>
              <a:path w="955678" h="955678" extrusionOk="0">
                <a:moveTo>
                  <a:pt x="803698" y="955813"/>
                </a:moveTo>
                <a:lnTo>
                  <a:pt x="153124" y="955813"/>
                </a:lnTo>
                <a:cubicBezTo>
                  <a:pt x="69239" y="955813"/>
                  <a:pt x="1010" y="887583"/>
                  <a:pt x="1010" y="803698"/>
                </a:cubicBezTo>
                <a:lnTo>
                  <a:pt x="1010" y="153124"/>
                </a:lnTo>
                <a:cubicBezTo>
                  <a:pt x="1010" y="69253"/>
                  <a:pt x="69239" y="1010"/>
                  <a:pt x="153124" y="1010"/>
                </a:cubicBezTo>
                <a:lnTo>
                  <a:pt x="803698" y="1010"/>
                </a:lnTo>
                <a:cubicBezTo>
                  <a:pt x="887582" y="1010"/>
                  <a:pt x="955813" y="69240"/>
                  <a:pt x="955813" y="153124"/>
                </a:cubicBezTo>
                <a:lnTo>
                  <a:pt x="955813" y="803698"/>
                </a:lnTo>
                <a:cubicBezTo>
                  <a:pt x="955813" y="887583"/>
                  <a:pt x="887582" y="955813"/>
                  <a:pt x="803698" y="955813"/>
                </a:cubicBezTo>
                <a:close/>
                <a:moveTo>
                  <a:pt x="153124" y="113335"/>
                </a:moveTo>
                <a:cubicBezTo>
                  <a:pt x="131184" y="113335"/>
                  <a:pt x="113335" y="131184"/>
                  <a:pt x="113335" y="153124"/>
                </a:cubicBezTo>
                <a:lnTo>
                  <a:pt x="113335" y="803698"/>
                </a:lnTo>
                <a:cubicBezTo>
                  <a:pt x="113335" y="825639"/>
                  <a:pt x="131184" y="843487"/>
                  <a:pt x="153124" y="843487"/>
                </a:cubicBezTo>
                <a:lnTo>
                  <a:pt x="803698" y="843487"/>
                </a:lnTo>
                <a:cubicBezTo>
                  <a:pt x="825638" y="843487"/>
                  <a:pt x="843487" y="825639"/>
                  <a:pt x="843487" y="803698"/>
                </a:cubicBezTo>
                <a:lnTo>
                  <a:pt x="843487" y="153124"/>
                </a:lnTo>
                <a:cubicBezTo>
                  <a:pt x="843487" y="131184"/>
                  <a:pt x="825638" y="113335"/>
                  <a:pt x="803698" y="113335"/>
                </a:cubicBezTo>
                <a:lnTo>
                  <a:pt x="153124" y="113335"/>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64" name="Google Shape;64;p14"/>
          <p:cNvSpPr/>
          <p:nvPr/>
        </p:nvSpPr>
        <p:spPr>
          <a:xfrm>
            <a:off x="379326" y="1226306"/>
            <a:ext cx="94036" cy="103247"/>
          </a:xfrm>
          <a:custGeom>
            <a:avLst/>
            <a:gdLst/>
            <a:ahLst/>
            <a:cxnLst/>
            <a:rect l="l" t="t" r="r" b="b"/>
            <a:pathLst>
              <a:path w="590905" h="648784" extrusionOk="0">
                <a:moveTo>
                  <a:pt x="58512" y="648169"/>
                </a:moveTo>
                <a:cubicBezTo>
                  <a:pt x="48484" y="648169"/>
                  <a:pt x="38779" y="645625"/>
                  <a:pt x="30030" y="640510"/>
                </a:cubicBezTo>
                <a:cubicBezTo>
                  <a:pt x="11589" y="629729"/>
                  <a:pt x="1010" y="609646"/>
                  <a:pt x="1010" y="585431"/>
                </a:cubicBezTo>
                <a:lnTo>
                  <a:pt x="1010" y="63752"/>
                </a:lnTo>
                <a:cubicBezTo>
                  <a:pt x="1010" y="39537"/>
                  <a:pt x="11589" y="19454"/>
                  <a:pt x="30043" y="8672"/>
                </a:cubicBezTo>
                <a:cubicBezTo>
                  <a:pt x="48484" y="-2109"/>
                  <a:pt x="71178" y="-1490"/>
                  <a:pt x="92284" y="10382"/>
                </a:cubicBezTo>
                <a:lnTo>
                  <a:pt x="557066" y="271955"/>
                </a:lnTo>
                <a:cubicBezTo>
                  <a:pt x="578401" y="283961"/>
                  <a:pt x="590650" y="303142"/>
                  <a:pt x="590650" y="324585"/>
                </a:cubicBezTo>
                <a:cubicBezTo>
                  <a:pt x="590650" y="346013"/>
                  <a:pt x="578414" y="365194"/>
                  <a:pt x="557066" y="377214"/>
                </a:cubicBezTo>
                <a:lnTo>
                  <a:pt x="92284" y="638787"/>
                </a:lnTo>
                <a:cubicBezTo>
                  <a:pt x="81179" y="645046"/>
                  <a:pt x="69643" y="648169"/>
                  <a:pt x="58512" y="648169"/>
                </a:cubicBez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65" name="Google Shape;65;p14"/>
          <p:cNvSpPr/>
          <p:nvPr/>
        </p:nvSpPr>
        <p:spPr>
          <a:xfrm>
            <a:off x="8714496" y="685522"/>
            <a:ext cx="98535" cy="98535"/>
          </a:xfrm>
          <a:custGeom>
            <a:avLst/>
            <a:gdLst/>
            <a:ahLst/>
            <a:cxnLst/>
            <a:rect l="l" t="t" r="r" b="b"/>
            <a:pathLst>
              <a:path w="619171" h="619171" extrusionOk="0">
                <a:moveTo>
                  <a:pt x="310138" y="619266"/>
                </a:moveTo>
                <a:cubicBezTo>
                  <a:pt x="139691" y="619266"/>
                  <a:pt x="1010" y="480598"/>
                  <a:pt x="1010" y="310138"/>
                </a:cubicBezTo>
                <a:cubicBezTo>
                  <a:pt x="1010" y="139690"/>
                  <a:pt x="139677" y="1010"/>
                  <a:pt x="310138" y="1010"/>
                </a:cubicBezTo>
                <a:cubicBezTo>
                  <a:pt x="480598" y="1010"/>
                  <a:pt x="619266" y="139677"/>
                  <a:pt x="619266" y="310138"/>
                </a:cubicBezTo>
                <a:cubicBezTo>
                  <a:pt x="619253" y="480585"/>
                  <a:pt x="480585" y="619266"/>
                  <a:pt x="310138" y="619266"/>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66" name="Google Shape;66;p14"/>
          <p:cNvSpPr/>
          <p:nvPr/>
        </p:nvSpPr>
        <p:spPr>
          <a:xfrm>
            <a:off x="2688362" y="642895"/>
            <a:ext cx="85255" cy="85255"/>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67" name="Google Shape;67;p14"/>
          <p:cNvPicPr preferRelativeResize="0"/>
          <p:nvPr/>
        </p:nvPicPr>
        <p:blipFill rotWithShape="1">
          <a:blip r:embed="rId10">
            <a:alphaModFix/>
          </a:blip>
          <a:srcRect/>
          <a:stretch/>
        </p:blipFill>
        <p:spPr>
          <a:xfrm>
            <a:off x="7391400" y="194935"/>
            <a:ext cx="1352550" cy="443914"/>
          </a:xfrm>
          <a:prstGeom prst="rect">
            <a:avLst/>
          </a:prstGeom>
          <a:noFill/>
          <a:ln>
            <a:noFill/>
          </a:ln>
        </p:spPr>
      </p:pic>
      <p:pic>
        <p:nvPicPr>
          <p:cNvPr id="68" name="Google Shape;68;p14"/>
          <p:cNvPicPr preferRelativeResize="0"/>
          <p:nvPr/>
        </p:nvPicPr>
        <p:blipFill rotWithShape="1">
          <a:blip r:embed="rId11">
            <a:alphaModFix/>
          </a:blip>
          <a:srcRect/>
          <a:stretch/>
        </p:blipFill>
        <p:spPr>
          <a:xfrm>
            <a:off x="7391400" y="4327024"/>
            <a:ext cx="1352550" cy="399583"/>
          </a:xfrm>
          <a:prstGeom prst="rect">
            <a:avLst/>
          </a:prstGeom>
          <a:noFill/>
          <a:ln>
            <a:noFill/>
          </a:ln>
        </p:spPr>
      </p:pic>
      <p:pic>
        <p:nvPicPr>
          <p:cNvPr id="69" name="Google Shape;69;p14"/>
          <p:cNvPicPr preferRelativeResize="0"/>
          <p:nvPr/>
        </p:nvPicPr>
        <p:blipFill rotWithShape="1">
          <a:blip r:embed="rId12">
            <a:alphaModFix/>
          </a:blip>
          <a:srcRect/>
          <a:stretch/>
        </p:blipFill>
        <p:spPr>
          <a:xfrm>
            <a:off x="752475" y="255921"/>
            <a:ext cx="1352550" cy="443914"/>
          </a:xfrm>
          <a:prstGeom prst="rect">
            <a:avLst/>
          </a:prstGeom>
          <a:noFill/>
          <a:ln>
            <a:noFill/>
          </a:ln>
        </p:spPr>
      </p:pic>
      <p:pic>
        <p:nvPicPr>
          <p:cNvPr id="70" name="Google Shape;70;p14"/>
          <p:cNvPicPr preferRelativeResize="0"/>
          <p:nvPr/>
        </p:nvPicPr>
        <p:blipFill rotWithShape="1">
          <a:blip r:embed="rId13">
            <a:alphaModFix/>
          </a:blip>
          <a:srcRect/>
          <a:stretch/>
        </p:blipFill>
        <p:spPr>
          <a:xfrm>
            <a:off x="1889103" y="1073828"/>
            <a:ext cx="5365794" cy="3417142"/>
          </a:xfrm>
          <a:prstGeom prst="rect">
            <a:avLst/>
          </a:prstGeom>
          <a:noFill/>
          <a:ln>
            <a:noFill/>
          </a:ln>
        </p:spPr>
      </p:pic>
      <p:sp>
        <p:nvSpPr>
          <p:cNvPr id="71" name="Google Shape;71;p14"/>
          <p:cNvSpPr/>
          <p:nvPr/>
        </p:nvSpPr>
        <p:spPr>
          <a:xfrm>
            <a:off x="1114599" y="1976048"/>
            <a:ext cx="138377" cy="142875"/>
          </a:xfrm>
          <a:custGeom>
            <a:avLst/>
            <a:gdLst/>
            <a:ahLst/>
            <a:cxnLst/>
            <a:rect l="l" t="t" r="r" b="b"/>
            <a:pathLst>
              <a:path w="869532" h="897799" extrusionOk="0">
                <a:moveTo>
                  <a:pt x="434774" y="143"/>
                </a:moveTo>
                <a:lnTo>
                  <a:pt x="588437" y="290332"/>
                </a:lnTo>
                <a:lnTo>
                  <a:pt x="869393" y="449056"/>
                </a:lnTo>
                <a:lnTo>
                  <a:pt x="588437" y="607765"/>
                </a:lnTo>
                <a:lnTo>
                  <a:pt x="434774" y="897955"/>
                </a:lnTo>
                <a:lnTo>
                  <a:pt x="281112" y="607765"/>
                </a:lnTo>
                <a:lnTo>
                  <a:pt x="143" y="449056"/>
                </a:lnTo>
                <a:lnTo>
                  <a:pt x="281112" y="290332"/>
                </a:ln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72" name="Google Shape;72;p14"/>
          <p:cNvSpPr/>
          <p:nvPr/>
        </p:nvSpPr>
        <p:spPr>
          <a:xfrm>
            <a:off x="6430652" y="902318"/>
            <a:ext cx="138377" cy="142875"/>
          </a:xfrm>
          <a:custGeom>
            <a:avLst/>
            <a:gdLst/>
            <a:ahLst/>
            <a:cxnLst/>
            <a:rect l="l" t="t" r="r" b="b"/>
            <a:pathLst>
              <a:path w="869532" h="897799" extrusionOk="0">
                <a:moveTo>
                  <a:pt x="434761" y="143"/>
                </a:moveTo>
                <a:lnTo>
                  <a:pt x="588423" y="290332"/>
                </a:lnTo>
                <a:lnTo>
                  <a:pt x="869393" y="449056"/>
                </a:lnTo>
                <a:lnTo>
                  <a:pt x="588423" y="607766"/>
                </a:lnTo>
                <a:lnTo>
                  <a:pt x="434761" y="897955"/>
                </a:lnTo>
                <a:lnTo>
                  <a:pt x="281099" y="607766"/>
                </a:lnTo>
                <a:lnTo>
                  <a:pt x="143" y="449056"/>
                </a:lnTo>
                <a:lnTo>
                  <a:pt x="281099" y="290332"/>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73" name="Google Shape;73;p14"/>
          <p:cNvSpPr/>
          <p:nvPr/>
        </p:nvSpPr>
        <p:spPr>
          <a:xfrm>
            <a:off x="3604109" y="350797"/>
            <a:ext cx="138163" cy="142875"/>
          </a:xfrm>
          <a:custGeom>
            <a:avLst/>
            <a:gdLst/>
            <a:ahLst/>
            <a:cxnLst/>
            <a:rect l="l" t="t" r="r" b="b"/>
            <a:pathLst>
              <a:path w="868186" h="897799" extrusionOk="0">
                <a:moveTo>
                  <a:pt x="434761" y="143"/>
                </a:moveTo>
                <a:lnTo>
                  <a:pt x="588423" y="290319"/>
                </a:lnTo>
                <a:lnTo>
                  <a:pt x="869379" y="449042"/>
                </a:lnTo>
                <a:lnTo>
                  <a:pt x="588423" y="607738"/>
                </a:lnTo>
                <a:lnTo>
                  <a:pt x="434761" y="897928"/>
                </a:lnTo>
                <a:lnTo>
                  <a:pt x="281099" y="607738"/>
                </a:lnTo>
                <a:lnTo>
                  <a:pt x="143" y="449042"/>
                </a:lnTo>
                <a:lnTo>
                  <a:pt x="281099" y="290319"/>
                </a:ln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74" name="Google Shape;74;p14"/>
          <p:cNvSpPr/>
          <p:nvPr/>
        </p:nvSpPr>
        <p:spPr>
          <a:xfrm>
            <a:off x="3625564" y="4802348"/>
            <a:ext cx="167723" cy="184217"/>
          </a:xfrm>
          <a:custGeom>
            <a:avLst/>
            <a:gdLst/>
            <a:ahLst/>
            <a:cxnLst/>
            <a:rect l="l" t="t" r="r" b="b"/>
            <a:pathLst>
              <a:path w="1053938" h="1157581" extrusionOk="0">
                <a:moveTo>
                  <a:pt x="103738" y="1157017"/>
                </a:moveTo>
                <a:cubicBezTo>
                  <a:pt x="85809" y="1157017"/>
                  <a:pt x="68486" y="1152468"/>
                  <a:pt x="52858" y="1143328"/>
                </a:cubicBezTo>
                <a:cubicBezTo>
                  <a:pt x="19908" y="1124067"/>
                  <a:pt x="1010" y="1088195"/>
                  <a:pt x="1010" y="1044947"/>
                </a:cubicBezTo>
                <a:lnTo>
                  <a:pt x="1010" y="113080"/>
                </a:lnTo>
                <a:cubicBezTo>
                  <a:pt x="1010" y="69819"/>
                  <a:pt x="19908" y="33961"/>
                  <a:pt x="52858" y="14699"/>
                </a:cubicBezTo>
                <a:cubicBezTo>
                  <a:pt x="85809" y="-4576"/>
                  <a:pt x="126338" y="-3445"/>
                  <a:pt x="164027" y="17768"/>
                </a:cubicBezTo>
                <a:lnTo>
                  <a:pt x="994255" y="485027"/>
                </a:lnTo>
                <a:cubicBezTo>
                  <a:pt x="1032375" y="506483"/>
                  <a:pt x="1054234" y="540739"/>
                  <a:pt x="1054234" y="579034"/>
                </a:cubicBezTo>
                <a:cubicBezTo>
                  <a:pt x="1054234" y="617315"/>
                  <a:pt x="1032375" y="651585"/>
                  <a:pt x="994255" y="673040"/>
                </a:cubicBezTo>
                <a:lnTo>
                  <a:pt x="164027" y="1140286"/>
                </a:lnTo>
                <a:cubicBezTo>
                  <a:pt x="144227" y="1151418"/>
                  <a:pt x="123619" y="1157017"/>
                  <a:pt x="103738" y="1157017"/>
                </a:cubicBezTo>
                <a:close/>
                <a:moveTo>
                  <a:pt x="139058" y="211071"/>
                </a:moveTo>
                <a:lnTo>
                  <a:pt x="139058" y="946929"/>
                </a:lnTo>
                <a:cubicBezTo>
                  <a:pt x="139058" y="968829"/>
                  <a:pt x="162654" y="982626"/>
                  <a:pt x="181740" y="971885"/>
                </a:cubicBezTo>
                <a:lnTo>
                  <a:pt x="835478" y="603962"/>
                </a:lnTo>
                <a:cubicBezTo>
                  <a:pt x="854928" y="593019"/>
                  <a:pt x="854928" y="564995"/>
                  <a:pt x="835478" y="554052"/>
                </a:cubicBezTo>
                <a:lnTo>
                  <a:pt x="181740" y="186115"/>
                </a:lnTo>
                <a:cubicBezTo>
                  <a:pt x="162654" y="175374"/>
                  <a:pt x="139058" y="189171"/>
                  <a:pt x="139058" y="211071"/>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75" name="Google Shape;75;p14"/>
          <p:cNvSpPr/>
          <p:nvPr/>
        </p:nvSpPr>
        <p:spPr>
          <a:xfrm>
            <a:off x="8650792" y="1049672"/>
            <a:ext cx="175864" cy="175864"/>
          </a:xfrm>
          <a:custGeom>
            <a:avLst/>
            <a:gdLst/>
            <a:ahLst/>
            <a:cxnLst/>
            <a:rect l="l" t="t" r="r" b="b"/>
            <a:pathLst>
              <a:path w="1105087" h="1105086" extrusionOk="0">
                <a:moveTo>
                  <a:pt x="553190" y="1105370"/>
                </a:moveTo>
                <a:cubicBezTo>
                  <a:pt x="248719" y="1105370"/>
                  <a:pt x="1010" y="857661"/>
                  <a:pt x="1010" y="553190"/>
                </a:cubicBezTo>
                <a:cubicBezTo>
                  <a:pt x="1010" y="248719"/>
                  <a:pt x="248719" y="1010"/>
                  <a:pt x="553190" y="1010"/>
                </a:cubicBezTo>
                <a:cubicBezTo>
                  <a:pt x="857661" y="1010"/>
                  <a:pt x="1105370" y="248719"/>
                  <a:pt x="1105370" y="553190"/>
                </a:cubicBezTo>
                <a:cubicBezTo>
                  <a:pt x="1105370" y="857661"/>
                  <a:pt x="857661" y="1105370"/>
                  <a:pt x="553190" y="1105370"/>
                </a:cubicBezTo>
                <a:close/>
                <a:moveTo>
                  <a:pt x="553190" y="139058"/>
                </a:moveTo>
                <a:cubicBezTo>
                  <a:pt x="324836" y="139058"/>
                  <a:pt x="139058" y="324836"/>
                  <a:pt x="139058" y="553190"/>
                </a:cubicBezTo>
                <a:cubicBezTo>
                  <a:pt x="139058" y="781543"/>
                  <a:pt x="324836" y="967321"/>
                  <a:pt x="553190" y="967321"/>
                </a:cubicBezTo>
                <a:cubicBezTo>
                  <a:pt x="781543" y="967321"/>
                  <a:pt x="967322" y="781543"/>
                  <a:pt x="967322" y="553190"/>
                </a:cubicBezTo>
                <a:cubicBezTo>
                  <a:pt x="967322" y="324836"/>
                  <a:pt x="781543" y="139058"/>
                  <a:pt x="553190" y="139058"/>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76" name="Google Shape;76;p14"/>
          <p:cNvSpPr/>
          <p:nvPr/>
        </p:nvSpPr>
        <p:spPr>
          <a:xfrm>
            <a:off x="1428750" y="4802348"/>
            <a:ext cx="152086" cy="152086"/>
          </a:xfrm>
          <a:custGeom>
            <a:avLst/>
            <a:gdLst/>
            <a:ahLst/>
            <a:cxnLst/>
            <a:rect l="l" t="t" r="r" b="b"/>
            <a:pathLst>
              <a:path w="955678" h="955678" extrusionOk="0">
                <a:moveTo>
                  <a:pt x="803698" y="955813"/>
                </a:moveTo>
                <a:lnTo>
                  <a:pt x="153124" y="955813"/>
                </a:lnTo>
                <a:cubicBezTo>
                  <a:pt x="69239" y="955813"/>
                  <a:pt x="1010" y="887583"/>
                  <a:pt x="1010" y="803698"/>
                </a:cubicBezTo>
                <a:lnTo>
                  <a:pt x="1010" y="153124"/>
                </a:lnTo>
                <a:cubicBezTo>
                  <a:pt x="1010" y="69253"/>
                  <a:pt x="69239" y="1010"/>
                  <a:pt x="153124" y="1010"/>
                </a:cubicBezTo>
                <a:lnTo>
                  <a:pt x="803698" y="1010"/>
                </a:lnTo>
                <a:cubicBezTo>
                  <a:pt x="887582" y="1010"/>
                  <a:pt x="955813" y="69240"/>
                  <a:pt x="955813" y="153124"/>
                </a:cubicBezTo>
                <a:lnTo>
                  <a:pt x="955813" y="803698"/>
                </a:lnTo>
                <a:cubicBezTo>
                  <a:pt x="955813" y="887583"/>
                  <a:pt x="887582" y="955813"/>
                  <a:pt x="803698" y="955813"/>
                </a:cubicBezTo>
                <a:close/>
                <a:moveTo>
                  <a:pt x="153124" y="113335"/>
                </a:moveTo>
                <a:cubicBezTo>
                  <a:pt x="131184" y="113335"/>
                  <a:pt x="113335" y="131184"/>
                  <a:pt x="113335" y="153124"/>
                </a:cubicBezTo>
                <a:lnTo>
                  <a:pt x="113335" y="803698"/>
                </a:lnTo>
                <a:cubicBezTo>
                  <a:pt x="113335" y="825639"/>
                  <a:pt x="131184" y="843487"/>
                  <a:pt x="153124" y="843487"/>
                </a:cubicBezTo>
                <a:lnTo>
                  <a:pt x="803698" y="843487"/>
                </a:lnTo>
                <a:cubicBezTo>
                  <a:pt x="825638" y="843487"/>
                  <a:pt x="843487" y="825639"/>
                  <a:pt x="843487" y="803698"/>
                </a:cubicBezTo>
                <a:lnTo>
                  <a:pt x="843487" y="153124"/>
                </a:lnTo>
                <a:cubicBezTo>
                  <a:pt x="843487" y="131184"/>
                  <a:pt x="825638" y="113335"/>
                  <a:pt x="803698" y="113335"/>
                </a:cubicBezTo>
                <a:lnTo>
                  <a:pt x="153124" y="113335"/>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77" name="Google Shape;77;p14"/>
          <p:cNvSpPr/>
          <p:nvPr/>
        </p:nvSpPr>
        <p:spPr>
          <a:xfrm>
            <a:off x="8607916" y="4703825"/>
            <a:ext cx="94036" cy="103247"/>
          </a:xfrm>
          <a:custGeom>
            <a:avLst/>
            <a:gdLst/>
            <a:ahLst/>
            <a:cxnLst/>
            <a:rect l="l" t="t" r="r" b="b"/>
            <a:pathLst>
              <a:path w="590905" h="648784" extrusionOk="0">
                <a:moveTo>
                  <a:pt x="58512" y="648169"/>
                </a:moveTo>
                <a:cubicBezTo>
                  <a:pt x="48484" y="648169"/>
                  <a:pt x="38779" y="645625"/>
                  <a:pt x="30030" y="640510"/>
                </a:cubicBezTo>
                <a:cubicBezTo>
                  <a:pt x="11589" y="629729"/>
                  <a:pt x="1010" y="609646"/>
                  <a:pt x="1010" y="585431"/>
                </a:cubicBezTo>
                <a:lnTo>
                  <a:pt x="1010" y="63752"/>
                </a:lnTo>
                <a:cubicBezTo>
                  <a:pt x="1010" y="39537"/>
                  <a:pt x="11589" y="19454"/>
                  <a:pt x="30043" y="8672"/>
                </a:cubicBezTo>
                <a:cubicBezTo>
                  <a:pt x="48484" y="-2109"/>
                  <a:pt x="71178" y="-1490"/>
                  <a:pt x="92284" y="10382"/>
                </a:cubicBezTo>
                <a:lnTo>
                  <a:pt x="557066" y="271955"/>
                </a:lnTo>
                <a:cubicBezTo>
                  <a:pt x="578401" y="283961"/>
                  <a:pt x="590650" y="303142"/>
                  <a:pt x="590650" y="324585"/>
                </a:cubicBezTo>
                <a:cubicBezTo>
                  <a:pt x="590650" y="346013"/>
                  <a:pt x="578414" y="365194"/>
                  <a:pt x="557066" y="377214"/>
                </a:cubicBezTo>
                <a:lnTo>
                  <a:pt x="92284" y="638787"/>
                </a:lnTo>
                <a:cubicBezTo>
                  <a:pt x="81179" y="645046"/>
                  <a:pt x="69643" y="648169"/>
                  <a:pt x="58512" y="648169"/>
                </a:cubicBez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78" name="Google Shape;78;p14"/>
          <p:cNvSpPr/>
          <p:nvPr/>
        </p:nvSpPr>
        <p:spPr>
          <a:xfrm>
            <a:off x="1206354" y="3781840"/>
            <a:ext cx="98535" cy="98535"/>
          </a:xfrm>
          <a:custGeom>
            <a:avLst/>
            <a:gdLst/>
            <a:ahLst/>
            <a:cxnLst/>
            <a:rect l="l" t="t" r="r" b="b"/>
            <a:pathLst>
              <a:path w="619171" h="619171" extrusionOk="0">
                <a:moveTo>
                  <a:pt x="310138" y="619266"/>
                </a:moveTo>
                <a:cubicBezTo>
                  <a:pt x="139691" y="619266"/>
                  <a:pt x="1010" y="480598"/>
                  <a:pt x="1010" y="310138"/>
                </a:cubicBezTo>
                <a:cubicBezTo>
                  <a:pt x="1010" y="139690"/>
                  <a:pt x="139677" y="1010"/>
                  <a:pt x="310138" y="1010"/>
                </a:cubicBezTo>
                <a:cubicBezTo>
                  <a:pt x="480598" y="1010"/>
                  <a:pt x="619266" y="139677"/>
                  <a:pt x="619266" y="310138"/>
                </a:cubicBezTo>
                <a:cubicBezTo>
                  <a:pt x="619253" y="480585"/>
                  <a:pt x="480585" y="619266"/>
                  <a:pt x="310138" y="619266"/>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79" name="Google Shape;79;p14"/>
          <p:cNvSpPr/>
          <p:nvPr/>
        </p:nvSpPr>
        <p:spPr>
          <a:xfrm>
            <a:off x="573747" y="4878391"/>
            <a:ext cx="85255" cy="85255"/>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3_PPTMON slide">
  <p:cSld name="13_PPTMON slide">
    <p:spTree>
      <p:nvGrpSpPr>
        <p:cNvPr id="1" name="Shape 256"/>
        <p:cNvGrpSpPr/>
        <p:nvPr/>
      </p:nvGrpSpPr>
      <p:grpSpPr>
        <a:xfrm>
          <a:off x="0" y="0"/>
          <a:ext cx="0" cy="0"/>
          <a:chOff x="0" y="0"/>
          <a:chExt cx="0" cy="0"/>
        </a:xfrm>
      </p:grpSpPr>
      <p:pic>
        <p:nvPicPr>
          <p:cNvPr id="257" name="Google Shape;257;p27">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58" name="Google Shape;258;p27">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59" name="Google Shape;259;p27"/>
          <p:cNvPicPr preferRelativeResize="0"/>
          <p:nvPr/>
        </p:nvPicPr>
        <p:blipFill rotWithShape="1">
          <a:blip r:embed="rId6">
            <a:alphaModFix/>
          </a:blip>
          <a:srcRect/>
          <a:stretch/>
        </p:blipFill>
        <p:spPr>
          <a:xfrm>
            <a:off x="0" y="4248150"/>
            <a:ext cx="2918691" cy="895350"/>
          </a:xfrm>
          <a:prstGeom prst="rect">
            <a:avLst/>
          </a:prstGeom>
          <a:noFill/>
          <a:ln>
            <a:noFill/>
          </a:ln>
        </p:spPr>
      </p:pic>
      <p:pic>
        <p:nvPicPr>
          <p:cNvPr id="260" name="Google Shape;260;p27"/>
          <p:cNvPicPr preferRelativeResize="0"/>
          <p:nvPr/>
        </p:nvPicPr>
        <p:blipFill rotWithShape="1">
          <a:blip r:embed="rId6">
            <a:alphaModFix/>
          </a:blip>
          <a:srcRect/>
          <a:stretch/>
        </p:blipFill>
        <p:spPr>
          <a:xfrm rot="10800000">
            <a:off x="6225309" y="1"/>
            <a:ext cx="2918691" cy="895350"/>
          </a:xfrm>
          <a:prstGeom prst="rect">
            <a:avLst/>
          </a:prstGeom>
          <a:noFill/>
          <a:ln>
            <a:noFill/>
          </a:ln>
        </p:spPr>
      </p:pic>
      <p:sp>
        <p:nvSpPr>
          <p:cNvPr id="261" name="Google Shape;261;p27"/>
          <p:cNvSpPr/>
          <p:nvPr/>
        </p:nvSpPr>
        <p:spPr>
          <a:xfrm>
            <a:off x="8842586" y="476251"/>
            <a:ext cx="72604" cy="79715"/>
          </a:xfrm>
          <a:custGeom>
            <a:avLst/>
            <a:gdLst/>
            <a:ahLst/>
            <a:cxnLst/>
            <a:rect l="l" t="t" r="r" b="b"/>
            <a:pathLst>
              <a:path w="590905" h="648784" extrusionOk="0">
                <a:moveTo>
                  <a:pt x="58512" y="648169"/>
                </a:moveTo>
                <a:cubicBezTo>
                  <a:pt x="48484" y="648169"/>
                  <a:pt x="38779" y="645625"/>
                  <a:pt x="30030" y="640510"/>
                </a:cubicBezTo>
                <a:cubicBezTo>
                  <a:pt x="11589" y="629729"/>
                  <a:pt x="1010" y="609646"/>
                  <a:pt x="1010" y="585431"/>
                </a:cubicBezTo>
                <a:lnTo>
                  <a:pt x="1010" y="63752"/>
                </a:lnTo>
                <a:cubicBezTo>
                  <a:pt x="1010" y="39537"/>
                  <a:pt x="11589" y="19454"/>
                  <a:pt x="30043" y="8672"/>
                </a:cubicBezTo>
                <a:cubicBezTo>
                  <a:pt x="48484" y="-2109"/>
                  <a:pt x="71178" y="-1490"/>
                  <a:pt x="92284" y="10382"/>
                </a:cubicBezTo>
                <a:lnTo>
                  <a:pt x="557066" y="271955"/>
                </a:lnTo>
                <a:cubicBezTo>
                  <a:pt x="578401" y="283961"/>
                  <a:pt x="590650" y="303142"/>
                  <a:pt x="590650" y="324585"/>
                </a:cubicBezTo>
                <a:cubicBezTo>
                  <a:pt x="590650" y="346013"/>
                  <a:pt x="578414" y="365194"/>
                  <a:pt x="557066" y="377214"/>
                </a:cubicBezTo>
                <a:lnTo>
                  <a:pt x="92284" y="638787"/>
                </a:lnTo>
                <a:cubicBezTo>
                  <a:pt x="81179" y="645046"/>
                  <a:pt x="69643" y="648169"/>
                  <a:pt x="58512" y="648169"/>
                </a:cubicBez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62" name="Google Shape;262;p27"/>
          <p:cNvSpPr/>
          <p:nvPr/>
        </p:nvSpPr>
        <p:spPr>
          <a:xfrm>
            <a:off x="5979356" y="57437"/>
            <a:ext cx="76077" cy="76077"/>
          </a:xfrm>
          <a:custGeom>
            <a:avLst/>
            <a:gdLst/>
            <a:ahLst/>
            <a:cxnLst/>
            <a:rect l="l" t="t" r="r" b="b"/>
            <a:pathLst>
              <a:path w="619171" h="619171" extrusionOk="0">
                <a:moveTo>
                  <a:pt x="310138" y="619266"/>
                </a:moveTo>
                <a:cubicBezTo>
                  <a:pt x="139691" y="619266"/>
                  <a:pt x="1010" y="480598"/>
                  <a:pt x="1010" y="310138"/>
                </a:cubicBezTo>
                <a:cubicBezTo>
                  <a:pt x="1010" y="139690"/>
                  <a:pt x="139677" y="1010"/>
                  <a:pt x="310138" y="1010"/>
                </a:cubicBezTo>
                <a:cubicBezTo>
                  <a:pt x="480598" y="1010"/>
                  <a:pt x="619266" y="139677"/>
                  <a:pt x="619266" y="310138"/>
                </a:cubicBezTo>
                <a:cubicBezTo>
                  <a:pt x="619253" y="480585"/>
                  <a:pt x="480585" y="619266"/>
                  <a:pt x="310138" y="619266"/>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63" name="Google Shape;263;p27"/>
          <p:cNvSpPr/>
          <p:nvPr/>
        </p:nvSpPr>
        <p:spPr>
          <a:xfrm>
            <a:off x="8935937" y="4060340"/>
            <a:ext cx="65824" cy="65824"/>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264" name="Google Shape;264;p27"/>
          <p:cNvPicPr preferRelativeResize="0"/>
          <p:nvPr/>
        </p:nvPicPr>
        <p:blipFill rotWithShape="1">
          <a:blip r:embed="rId7">
            <a:alphaModFix/>
          </a:blip>
          <a:srcRect/>
          <a:stretch/>
        </p:blipFill>
        <p:spPr>
          <a:xfrm>
            <a:off x="7714706" y="133514"/>
            <a:ext cx="1044277" cy="342737"/>
          </a:xfrm>
          <a:prstGeom prst="rect">
            <a:avLst/>
          </a:prstGeom>
          <a:noFill/>
          <a:ln>
            <a:noFill/>
          </a:ln>
        </p:spPr>
      </p:pic>
      <p:pic>
        <p:nvPicPr>
          <p:cNvPr id="265" name="Google Shape;265;p27"/>
          <p:cNvPicPr preferRelativeResize="0"/>
          <p:nvPr/>
        </p:nvPicPr>
        <p:blipFill rotWithShape="1">
          <a:blip r:embed="rId8">
            <a:alphaModFix/>
          </a:blip>
          <a:srcRect/>
          <a:stretch/>
        </p:blipFill>
        <p:spPr>
          <a:xfrm>
            <a:off x="304094" y="4695825"/>
            <a:ext cx="1044277" cy="308511"/>
          </a:xfrm>
          <a:prstGeom prst="rect">
            <a:avLst/>
          </a:prstGeom>
          <a:noFill/>
          <a:ln>
            <a:noFill/>
          </a:ln>
        </p:spPr>
      </p:pic>
      <p:sp>
        <p:nvSpPr>
          <p:cNvPr id="266" name="Google Shape;266;p27"/>
          <p:cNvSpPr/>
          <p:nvPr/>
        </p:nvSpPr>
        <p:spPr>
          <a:xfrm>
            <a:off x="217846" y="4451182"/>
            <a:ext cx="106673" cy="110311"/>
          </a:xfrm>
          <a:custGeom>
            <a:avLst/>
            <a:gdLst/>
            <a:ahLst/>
            <a:cxnLst/>
            <a:rect l="l" t="t" r="r" b="b"/>
            <a:pathLst>
              <a:path w="868186" h="897799" extrusionOk="0">
                <a:moveTo>
                  <a:pt x="434761" y="143"/>
                </a:moveTo>
                <a:lnTo>
                  <a:pt x="588423" y="290319"/>
                </a:lnTo>
                <a:lnTo>
                  <a:pt x="869379" y="449042"/>
                </a:lnTo>
                <a:lnTo>
                  <a:pt x="588423" y="607738"/>
                </a:lnTo>
                <a:lnTo>
                  <a:pt x="434761" y="897928"/>
                </a:lnTo>
                <a:lnTo>
                  <a:pt x="281099" y="607738"/>
                </a:lnTo>
                <a:lnTo>
                  <a:pt x="143" y="449042"/>
                </a:lnTo>
                <a:lnTo>
                  <a:pt x="281099" y="290319"/>
                </a:ln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67" name="Google Shape;267;p27"/>
          <p:cNvSpPr/>
          <p:nvPr/>
        </p:nvSpPr>
        <p:spPr>
          <a:xfrm>
            <a:off x="2564704" y="4891012"/>
            <a:ext cx="117423" cy="117423"/>
          </a:xfrm>
          <a:custGeom>
            <a:avLst/>
            <a:gdLst/>
            <a:ahLst/>
            <a:cxnLst/>
            <a:rect l="l" t="t" r="r" b="b"/>
            <a:pathLst>
              <a:path w="955678" h="955678" extrusionOk="0">
                <a:moveTo>
                  <a:pt x="803698" y="955813"/>
                </a:moveTo>
                <a:lnTo>
                  <a:pt x="153124" y="955813"/>
                </a:lnTo>
                <a:cubicBezTo>
                  <a:pt x="69239" y="955813"/>
                  <a:pt x="1010" y="887583"/>
                  <a:pt x="1010" y="803698"/>
                </a:cubicBezTo>
                <a:lnTo>
                  <a:pt x="1010" y="153124"/>
                </a:lnTo>
                <a:cubicBezTo>
                  <a:pt x="1010" y="69253"/>
                  <a:pt x="69239" y="1010"/>
                  <a:pt x="153124" y="1010"/>
                </a:cubicBezTo>
                <a:lnTo>
                  <a:pt x="803698" y="1010"/>
                </a:lnTo>
                <a:cubicBezTo>
                  <a:pt x="887582" y="1010"/>
                  <a:pt x="955813" y="69240"/>
                  <a:pt x="955813" y="153124"/>
                </a:cubicBezTo>
                <a:lnTo>
                  <a:pt x="955813" y="803698"/>
                </a:lnTo>
                <a:cubicBezTo>
                  <a:pt x="955813" y="887583"/>
                  <a:pt x="887582" y="955813"/>
                  <a:pt x="803698" y="955813"/>
                </a:cubicBezTo>
                <a:close/>
                <a:moveTo>
                  <a:pt x="153124" y="113335"/>
                </a:moveTo>
                <a:cubicBezTo>
                  <a:pt x="131184" y="113335"/>
                  <a:pt x="113335" y="131184"/>
                  <a:pt x="113335" y="153124"/>
                </a:cubicBezTo>
                <a:lnTo>
                  <a:pt x="113335" y="803698"/>
                </a:lnTo>
                <a:cubicBezTo>
                  <a:pt x="113335" y="825639"/>
                  <a:pt x="131184" y="843487"/>
                  <a:pt x="153124" y="843487"/>
                </a:cubicBezTo>
                <a:lnTo>
                  <a:pt x="803698" y="843487"/>
                </a:lnTo>
                <a:cubicBezTo>
                  <a:pt x="825638" y="843487"/>
                  <a:pt x="843487" y="825639"/>
                  <a:pt x="843487" y="803698"/>
                </a:cubicBezTo>
                <a:lnTo>
                  <a:pt x="843487" y="153124"/>
                </a:lnTo>
                <a:cubicBezTo>
                  <a:pt x="843487" y="131184"/>
                  <a:pt x="825638" y="113335"/>
                  <a:pt x="803698" y="113335"/>
                </a:cubicBezTo>
                <a:lnTo>
                  <a:pt x="153124" y="113335"/>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68" name="Google Shape;268;p27"/>
          <p:cNvSpPr/>
          <p:nvPr/>
        </p:nvSpPr>
        <p:spPr>
          <a:xfrm>
            <a:off x="1822116" y="4392470"/>
            <a:ext cx="65824" cy="65824"/>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69" name="Google Shape;269;p27"/>
          <p:cNvSpPr/>
          <p:nvPr/>
        </p:nvSpPr>
        <p:spPr>
          <a:xfrm>
            <a:off x="8256762" y="4881833"/>
            <a:ext cx="135781" cy="135781"/>
          </a:xfrm>
          <a:custGeom>
            <a:avLst/>
            <a:gdLst/>
            <a:ahLst/>
            <a:cxnLst/>
            <a:rect l="l" t="t" r="r" b="b"/>
            <a:pathLst>
              <a:path w="1105087" h="1105086" extrusionOk="0">
                <a:moveTo>
                  <a:pt x="553190" y="1105370"/>
                </a:moveTo>
                <a:cubicBezTo>
                  <a:pt x="248719" y="1105370"/>
                  <a:pt x="1010" y="857661"/>
                  <a:pt x="1010" y="553190"/>
                </a:cubicBezTo>
                <a:cubicBezTo>
                  <a:pt x="1010" y="248719"/>
                  <a:pt x="248719" y="1010"/>
                  <a:pt x="553190" y="1010"/>
                </a:cubicBezTo>
                <a:cubicBezTo>
                  <a:pt x="857661" y="1010"/>
                  <a:pt x="1105370" y="248719"/>
                  <a:pt x="1105370" y="553190"/>
                </a:cubicBezTo>
                <a:cubicBezTo>
                  <a:pt x="1105370" y="857661"/>
                  <a:pt x="857661" y="1105370"/>
                  <a:pt x="553190" y="1105370"/>
                </a:cubicBezTo>
                <a:close/>
                <a:moveTo>
                  <a:pt x="553190" y="139058"/>
                </a:moveTo>
                <a:cubicBezTo>
                  <a:pt x="324836" y="139058"/>
                  <a:pt x="139058" y="324836"/>
                  <a:pt x="139058" y="553190"/>
                </a:cubicBezTo>
                <a:cubicBezTo>
                  <a:pt x="139058" y="781543"/>
                  <a:pt x="324836" y="967321"/>
                  <a:pt x="553190" y="967321"/>
                </a:cubicBezTo>
                <a:cubicBezTo>
                  <a:pt x="781543" y="967321"/>
                  <a:pt x="967322" y="781543"/>
                  <a:pt x="967322" y="553190"/>
                </a:cubicBezTo>
                <a:cubicBezTo>
                  <a:pt x="967322" y="324836"/>
                  <a:pt x="781543" y="139058"/>
                  <a:pt x="553190" y="139058"/>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70" name="Google Shape;270;p27"/>
          <p:cNvSpPr/>
          <p:nvPr/>
        </p:nvSpPr>
        <p:spPr>
          <a:xfrm>
            <a:off x="8825469" y="4780701"/>
            <a:ext cx="106838" cy="110311"/>
          </a:xfrm>
          <a:custGeom>
            <a:avLst/>
            <a:gdLst/>
            <a:ahLst/>
            <a:cxnLst/>
            <a:rect l="l" t="t" r="r" b="b"/>
            <a:pathLst>
              <a:path w="869532" h="897799" extrusionOk="0">
                <a:moveTo>
                  <a:pt x="434774" y="143"/>
                </a:moveTo>
                <a:lnTo>
                  <a:pt x="588437" y="290332"/>
                </a:lnTo>
                <a:lnTo>
                  <a:pt x="869393" y="449056"/>
                </a:lnTo>
                <a:lnTo>
                  <a:pt x="588437" y="607765"/>
                </a:lnTo>
                <a:lnTo>
                  <a:pt x="434774" y="897955"/>
                </a:lnTo>
                <a:lnTo>
                  <a:pt x="281112" y="607765"/>
                </a:lnTo>
                <a:lnTo>
                  <a:pt x="143" y="449056"/>
                </a:lnTo>
                <a:lnTo>
                  <a:pt x="281112" y="290332"/>
                </a:lnTo>
                <a:close/>
              </a:path>
            </a:pathLst>
          </a:custGeom>
          <a:solidFill>
            <a:srgbClr val="44D3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71" name="Google Shape;271;p27"/>
          <p:cNvSpPr>
            <a:spLocks noGrp="1"/>
          </p:cNvSpPr>
          <p:nvPr>
            <p:ph type="pic" idx="2"/>
          </p:nvPr>
        </p:nvSpPr>
        <p:spPr>
          <a:xfrm>
            <a:off x="1041193" y="536965"/>
            <a:ext cx="2998403" cy="3999317"/>
          </a:xfrm>
          <a:prstGeom prst="roundRect">
            <a:avLst>
              <a:gd name="adj" fmla="val 1370"/>
            </a:avLst>
          </a:prstGeom>
          <a:solidFill>
            <a:schemeClr val="lt1"/>
          </a:solidFill>
          <a:ln>
            <a:noFill/>
          </a:ln>
        </p:spPr>
        <p:txBody>
          <a:bodyPr spcFirstLastPara="1" wrap="square" lIns="68575" tIns="864000" rIns="68575" bIns="34275" anchor="ctr" anchorCtr="1">
            <a:noAutofit/>
          </a:bodyPr>
          <a:lstStyle>
            <a:lvl1pPr marR="0" lvl="0" algn="l" rtl="0">
              <a:lnSpc>
                <a:spcPct val="90000"/>
              </a:lnSpc>
              <a:spcBef>
                <a:spcPts val="800"/>
              </a:spcBef>
              <a:spcAft>
                <a:spcPts val="0"/>
              </a:spcAft>
              <a:buClr>
                <a:schemeClr val="dk1"/>
              </a:buClr>
              <a:buSzPts val="1200"/>
              <a:buFont typeface="Arial"/>
              <a:buChar char="•"/>
              <a:defRPr sz="1200" b="0" i="0" u="none" strike="noStrike" cap="none">
                <a:solidFill>
                  <a:schemeClr val="dk1"/>
                </a:solidFill>
                <a:latin typeface="Dosis Light"/>
                <a:ea typeface="Dosis Light"/>
                <a:cs typeface="Dosis Light"/>
                <a:sym typeface="Dosis Light"/>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Dosis Light"/>
                <a:ea typeface="Dosis Light"/>
                <a:cs typeface="Dosis Light"/>
                <a:sym typeface="Dosis Light"/>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Dosis Light"/>
                <a:ea typeface="Dosis Light"/>
                <a:cs typeface="Dosis Light"/>
                <a:sym typeface="Dosis Light"/>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4_PPTMON slide">
  <p:cSld name="14_PPTMON slide">
    <p:spTree>
      <p:nvGrpSpPr>
        <p:cNvPr id="1" name="Shape 272"/>
        <p:cNvGrpSpPr/>
        <p:nvPr/>
      </p:nvGrpSpPr>
      <p:grpSpPr>
        <a:xfrm>
          <a:off x="0" y="0"/>
          <a:ext cx="0" cy="0"/>
          <a:chOff x="0" y="0"/>
          <a:chExt cx="0" cy="0"/>
        </a:xfrm>
      </p:grpSpPr>
      <p:pic>
        <p:nvPicPr>
          <p:cNvPr id="273" name="Google Shape;273;p28">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74" name="Google Shape;274;p28">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75" name="Google Shape;275;p28"/>
          <p:cNvPicPr preferRelativeResize="0"/>
          <p:nvPr/>
        </p:nvPicPr>
        <p:blipFill rotWithShape="1">
          <a:blip r:embed="rId6">
            <a:alphaModFix/>
          </a:blip>
          <a:srcRect/>
          <a:stretch/>
        </p:blipFill>
        <p:spPr>
          <a:xfrm rot="10800000" flipH="1">
            <a:off x="0" y="3171824"/>
            <a:ext cx="2461477" cy="1971675"/>
          </a:xfrm>
          <a:prstGeom prst="rect">
            <a:avLst/>
          </a:prstGeom>
          <a:noFill/>
          <a:ln>
            <a:noFill/>
          </a:ln>
        </p:spPr>
      </p:pic>
      <p:sp>
        <p:nvSpPr>
          <p:cNvPr id="276" name="Google Shape;276;p28"/>
          <p:cNvSpPr/>
          <p:nvPr/>
        </p:nvSpPr>
        <p:spPr>
          <a:xfrm>
            <a:off x="8285428" y="4545072"/>
            <a:ext cx="91601" cy="94579"/>
          </a:xfrm>
          <a:custGeom>
            <a:avLst/>
            <a:gdLst/>
            <a:ahLst/>
            <a:cxnLst/>
            <a:rect l="l" t="t" r="r" b="b"/>
            <a:pathLst>
              <a:path w="869532" h="897799" extrusionOk="0">
                <a:moveTo>
                  <a:pt x="434774" y="143"/>
                </a:moveTo>
                <a:lnTo>
                  <a:pt x="588437" y="290332"/>
                </a:lnTo>
                <a:lnTo>
                  <a:pt x="869393" y="449056"/>
                </a:lnTo>
                <a:lnTo>
                  <a:pt x="588437" y="607765"/>
                </a:lnTo>
                <a:lnTo>
                  <a:pt x="434774" y="897955"/>
                </a:lnTo>
                <a:lnTo>
                  <a:pt x="281112" y="607765"/>
                </a:lnTo>
                <a:lnTo>
                  <a:pt x="143" y="449056"/>
                </a:lnTo>
                <a:lnTo>
                  <a:pt x="281112" y="290332"/>
                </a:ln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77" name="Google Shape;277;p28"/>
          <p:cNvSpPr/>
          <p:nvPr/>
        </p:nvSpPr>
        <p:spPr>
          <a:xfrm>
            <a:off x="5624003" y="4877005"/>
            <a:ext cx="91601" cy="94579"/>
          </a:xfrm>
          <a:custGeom>
            <a:avLst/>
            <a:gdLst/>
            <a:ahLst/>
            <a:cxnLst/>
            <a:rect l="l" t="t" r="r" b="b"/>
            <a:pathLst>
              <a:path w="869532" h="897799" extrusionOk="0">
                <a:moveTo>
                  <a:pt x="434761" y="143"/>
                </a:moveTo>
                <a:lnTo>
                  <a:pt x="588423" y="290332"/>
                </a:lnTo>
                <a:lnTo>
                  <a:pt x="869393" y="449056"/>
                </a:lnTo>
                <a:lnTo>
                  <a:pt x="588423" y="607766"/>
                </a:lnTo>
                <a:lnTo>
                  <a:pt x="434761" y="897955"/>
                </a:lnTo>
                <a:lnTo>
                  <a:pt x="281099" y="607766"/>
                </a:lnTo>
                <a:lnTo>
                  <a:pt x="143" y="449056"/>
                </a:lnTo>
                <a:lnTo>
                  <a:pt x="281099" y="290332"/>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78" name="Google Shape;278;p28"/>
          <p:cNvSpPr/>
          <p:nvPr/>
        </p:nvSpPr>
        <p:spPr>
          <a:xfrm>
            <a:off x="8766104" y="152809"/>
            <a:ext cx="100677" cy="100677"/>
          </a:xfrm>
          <a:custGeom>
            <a:avLst/>
            <a:gdLst/>
            <a:ahLst/>
            <a:cxnLst/>
            <a:rect l="l" t="t" r="r" b="b"/>
            <a:pathLst>
              <a:path w="955678" h="955678" extrusionOk="0">
                <a:moveTo>
                  <a:pt x="803698" y="955813"/>
                </a:moveTo>
                <a:lnTo>
                  <a:pt x="153124" y="955813"/>
                </a:lnTo>
                <a:cubicBezTo>
                  <a:pt x="69239" y="955813"/>
                  <a:pt x="1010" y="887583"/>
                  <a:pt x="1010" y="803698"/>
                </a:cubicBezTo>
                <a:lnTo>
                  <a:pt x="1010" y="153124"/>
                </a:lnTo>
                <a:cubicBezTo>
                  <a:pt x="1010" y="69253"/>
                  <a:pt x="69239" y="1010"/>
                  <a:pt x="153124" y="1010"/>
                </a:cubicBezTo>
                <a:lnTo>
                  <a:pt x="803698" y="1010"/>
                </a:lnTo>
                <a:cubicBezTo>
                  <a:pt x="887582" y="1010"/>
                  <a:pt x="955813" y="69240"/>
                  <a:pt x="955813" y="153124"/>
                </a:cubicBezTo>
                <a:lnTo>
                  <a:pt x="955813" y="803698"/>
                </a:lnTo>
                <a:cubicBezTo>
                  <a:pt x="955813" y="887583"/>
                  <a:pt x="887582" y="955813"/>
                  <a:pt x="803698" y="955813"/>
                </a:cubicBezTo>
                <a:close/>
                <a:moveTo>
                  <a:pt x="153124" y="113335"/>
                </a:moveTo>
                <a:cubicBezTo>
                  <a:pt x="131184" y="113335"/>
                  <a:pt x="113335" y="131184"/>
                  <a:pt x="113335" y="153124"/>
                </a:cubicBezTo>
                <a:lnTo>
                  <a:pt x="113335" y="803698"/>
                </a:lnTo>
                <a:cubicBezTo>
                  <a:pt x="113335" y="825639"/>
                  <a:pt x="131184" y="843487"/>
                  <a:pt x="153124" y="843487"/>
                </a:cubicBezTo>
                <a:lnTo>
                  <a:pt x="803698" y="843487"/>
                </a:lnTo>
                <a:cubicBezTo>
                  <a:pt x="825638" y="843487"/>
                  <a:pt x="843487" y="825639"/>
                  <a:pt x="843487" y="803698"/>
                </a:cubicBezTo>
                <a:lnTo>
                  <a:pt x="843487" y="153124"/>
                </a:lnTo>
                <a:cubicBezTo>
                  <a:pt x="843487" y="131184"/>
                  <a:pt x="825638" y="113335"/>
                  <a:pt x="803698" y="113335"/>
                </a:cubicBezTo>
                <a:lnTo>
                  <a:pt x="153124" y="113335"/>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279" name="Google Shape;279;p28"/>
          <p:cNvPicPr preferRelativeResize="0"/>
          <p:nvPr/>
        </p:nvPicPr>
        <p:blipFill rotWithShape="1">
          <a:blip r:embed="rId7">
            <a:alphaModFix/>
          </a:blip>
          <a:srcRect/>
          <a:stretch/>
        </p:blipFill>
        <p:spPr>
          <a:xfrm flipH="1">
            <a:off x="8059147" y="151518"/>
            <a:ext cx="895350" cy="293858"/>
          </a:xfrm>
          <a:prstGeom prst="rect">
            <a:avLst/>
          </a:prstGeom>
          <a:noFill/>
          <a:ln>
            <a:noFill/>
          </a:ln>
        </p:spPr>
      </p:pic>
      <p:pic>
        <p:nvPicPr>
          <p:cNvPr id="280" name="Google Shape;280;p28"/>
          <p:cNvPicPr preferRelativeResize="0"/>
          <p:nvPr/>
        </p:nvPicPr>
        <p:blipFill rotWithShape="1">
          <a:blip r:embed="rId8">
            <a:alphaModFix/>
          </a:blip>
          <a:srcRect/>
          <a:stretch/>
        </p:blipFill>
        <p:spPr>
          <a:xfrm rot="10800000">
            <a:off x="238694" y="4398143"/>
            <a:ext cx="895350" cy="293858"/>
          </a:xfrm>
          <a:prstGeom prst="rect">
            <a:avLst/>
          </a:prstGeom>
          <a:noFill/>
          <a:ln>
            <a:noFill/>
          </a:ln>
        </p:spPr>
      </p:pic>
      <p:sp>
        <p:nvSpPr>
          <p:cNvPr id="281" name="Google Shape;281;p28"/>
          <p:cNvSpPr/>
          <p:nvPr/>
        </p:nvSpPr>
        <p:spPr>
          <a:xfrm>
            <a:off x="164741" y="253486"/>
            <a:ext cx="111028" cy="121946"/>
          </a:xfrm>
          <a:custGeom>
            <a:avLst/>
            <a:gdLst/>
            <a:ahLst/>
            <a:cxnLst/>
            <a:rect l="l" t="t" r="r" b="b"/>
            <a:pathLst>
              <a:path w="1053938" h="1157581" extrusionOk="0">
                <a:moveTo>
                  <a:pt x="103738" y="1157017"/>
                </a:moveTo>
                <a:cubicBezTo>
                  <a:pt x="85809" y="1157017"/>
                  <a:pt x="68486" y="1152468"/>
                  <a:pt x="52858" y="1143328"/>
                </a:cubicBezTo>
                <a:cubicBezTo>
                  <a:pt x="19908" y="1124067"/>
                  <a:pt x="1010" y="1088195"/>
                  <a:pt x="1010" y="1044947"/>
                </a:cubicBezTo>
                <a:lnTo>
                  <a:pt x="1010" y="113080"/>
                </a:lnTo>
                <a:cubicBezTo>
                  <a:pt x="1010" y="69819"/>
                  <a:pt x="19908" y="33961"/>
                  <a:pt x="52858" y="14699"/>
                </a:cubicBezTo>
                <a:cubicBezTo>
                  <a:pt x="85809" y="-4576"/>
                  <a:pt x="126338" y="-3445"/>
                  <a:pt x="164027" y="17768"/>
                </a:cubicBezTo>
                <a:lnTo>
                  <a:pt x="994255" y="485027"/>
                </a:lnTo>
                <a:cubicBezTo>
                  <a:pt x="1032375" y="506483"/>
                  <a:pt x="1054234" y="540739"/>
                  <a:pt x="1054234" y="579034"/>
                </a:cubicBezTo>
                <a:cubicBezTo>
                  <a:pt x="1054234" y="617315"/>
                  <a:pt x="1032375" y="651585"/>
                  <a:pt x="994255" y="673040"/>
                </a:cubicBezTo>
                <a:lnTo>
                  <a:pt x="164027" y="1140286"/>
                </a:lnTo>
                <a:cubicBezTo>
                  <a:pt x="144227" y="1151418"/>
                  <a:pt x="123619" y="1157017"/>
                  <a:pt x="103738" y="1157017"/>
                </a:cubicBezTo>
                <a:close/>
                <a:moveTo>
                  <a:pt x="139058" y="211071"/>
                </a:moveTo>
                <a:lnTo>
                  <a:pt x="139058" y="946929"/>
                </a:lnTo>
                <a:cubicBezTo>
                  <a:pt x="139058" y="968829"/>
                  <a:pt x="162654" y="982626"/>
                  <a:pt x="181740" y="971885"/>
                </a:cubicBezTo>
                <a:lnTo>
                  <a:pt x="835478" y="603962"/>
                </a:lnTo>
                <a:cubicBezTo>
                  <a:pt x="854928" y="593019"/>
                  <a:pt x="854928" y="564995"/>
                  <a:pt x="835478" y="554052"/>
                </a:cubicBezTo>
                <a:lnTo>
                  <a:pt x="181740" y="186115"/>
                </a:lnTo>
                <a:cubicBezTo>
                  <a:pt x="162654" y="175374"/>
                  <a:pt x="139058" y="189171"/>
                  <a:pt x="139058" y="211071"/>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82" name="Google Shape;282;p28"/>
          <p:cNvSpPr/>
          <p:nvPr/>
        </p:nvSpPr>
        <p:spPr>
          <a:xfrm>
            <a:off x="822854" y="187363"/>
            <a:ext cx="56436" cy="56436"/>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83" name="Google Shape;283;p28"/>
          <p:cNvSpPr/>
          <p:nvPr/>
        </p:nvSpPr>
        <p:spPr>
          <a:xfrm>
            <a:off x="2195492" y="4934828"/>
            <a:ext cx="111028" cy="121946"/>
          </a:xfrm>
          <a:custGeom>
            <a:avLst/>
            <a:gdLst/>
            <a:ahLst/>
            <a:cxnLst/>
            <a:rect l="l" t="t" r="r" b="b"/>
            <a:pathLst>
              <a:path w="1053938" h="1157581" extrusionOk="0">
                <a:moveTo>
                  <a:pt x="103738" y="1157017"/>
                </a:moveTo>
                <a:cubicBezTo>
                  <a:pt x="85809" y="1157017"/>
                  <a:pt x="68486" y="1152468"/>
                  <a:pt x="52858" y="1143328"/>
                </a:cubicBezTo>
                <a:cubicBezTo>
                  <a:pt x="19908" y="1124067"/>
                  <a:pt x="1010" y="1088195"/>
                  <a:pt x="1010" y="1044947"/>
                </a:cubicBezTo>
                <a:lnTo>
                  <a:pt x="1010" y="113080"/>
                </a:lnTo>
                <a:cubicBezTo>
                  <a:pt x="1010" y="69819"/>
                  <a:pt x="19908" y="33961"/>
                  <a:pt x="52858" y="14699"/>
                </a:cubicBezTo>
                <a:cubicBezTo>
                  <a:pt x="85809" y="-4576"/>
                  <a:pt x="126338" y="-3445"/>
                  <a:pt x="164027" y="17768"/>
                </a:cubicBezTo>
                <a:lnTo>
                  <a:pt x="994255" y="485027"/>
                </a:lnTo>
                <a:cubicBezTo>
                  <a:pt x="1032375" y="506483"/>
                  <a:pt x="1054234" y="540739"/>
                  <a:pt x="1054234" y="579034"/>
                </a:cubicBezTo>
                <a:cubicBezTo>
                  <a:pt x="1054234" y="617315"/>
                  <a:pt x="1032375" y="651585"/>
                  <a:pt x="994255" y="673040"/>
                </a:cubicBezTo>
                <a:lnTo>
                  <a:pt x="164027" y="1140286"/>
                </a:lnTo>
                <a:cubicBezTo>
                  <a:pt x="144227" y="1151418"/>
                  <a:pt x="123619" y="1157017"/>
                  <a:pt x="103738" y="1157017"/>
                </a:cubicBezTo>
                <a:close/>
                <a:moveTo>
                  <a:pt x="139058" y="211071"/>
                </a:moveTo>
                <a:lnTo>
                  <a:pt x="139058" y="946929"/>
                </a:lnTo>
                <a:cubicBezTo>
                  <a:pt x="139058" y="968829"/>
                  <a:pt x="162654" y="982626"/>
                  <a:pt x="181740" y="971885"/>
                </a:cubicBezTo>
                <a:lnTo>
                  <a:pt x="835478" y="603962"/>
                </a:lnTo>
                <a:cubicBezTo>
                  <a:pt x="854928" y="593019"/>
                  <a:pt x="854928" y="564995"/>
                  <a:pt x="835478" y="554052"/>
                </a:cubicBezTo>
                <a:lnTo>
                  <a:pt x="181740" y="186115"/>
                </a:lnTo>
                <a:cubicBezTo>
                  <a:pt x="162654" y="175374"/>
                  <a:pt x="139058" y="189171"/>
                  <a:pt x="139058" y="211071"/>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84" name="Google Shape;284;p28"/>
          <p:cNvSpPr/>
          <p:nvPr/>
        </p:nvSpPr>
        <p:spPr>
          <a:xfrm>
            <a:off x="7830321" y="298447"/>
            <a:ext cx="116416" cy="116416"/>
          </a:xfrm>
          <a:custGeom>
            <a:avLst/>
            <a:gdLst/>
            <a:ahLst/>
            <a:cxnLst/>
            <a:rect l="l" t="t" r="r" b="b"/>
            <a:pathLst>
              <a:path w="1105087" h="1105086" extrusionOk="0">
                <a:moveTo>
                  <a:pt x="553190" y="1105370"/>
                </a:moveTo>
                <a:cubicBezTo>
                  <a:pt x="248719" y="1105370"/>
                  <a:pt x="1010" y="857661"/>
                  <a:pt x="1010" y="553190"/>
                </a:cubicBezTo>
                <a:cubicBezTo>
                  <a:pt x="1010" y="248719"/>
                  <a:pt x="248719" y="1010"/>
                  <a:pt x="553190" y="1010"/>
                </a:cubicBezTo>
                <a:cubicBezTo>
                  <a:pt x="857661" y="1010"/>
                  <a:pt x="1105370" y="248719"/>
                  <a:pt x="1105370" y="553190"/>
                </a:cubicBezTo>
                <a:cubicBezTo>
                  <a:pt x="1105370" y="857661"/>
                  <a:pt x="857661" y="1105370"/>
                  <a:pt x="553190" y="1105370"/>
                </a:cubicBezTo>
                <a:close/>
                <a:moveTo>
                  <a:pt x="553190" y="139058"/>
                </a:moveTo>
                <a:cubicBezTo>
                  <a:pt x="324836" y="139058"/>
                  <a:pt x="139058" y="324836"/>
                  <a:pt x="139058" y="553190"/>
                </a:cubicBezTo>
                <a:cubicBezTo>
                  <a:pt x="139058" y="781543"/>
                  <a:pt x="324836" y="967321"/>
                  <a:pt x="553190" y="967321"/>
                </a:cubicBezTo>
                <a:cubicBezTo>
                  <a:pt x="781543" y="967321"/>
                  <a:pt x="967322" y="781543"/>
                  <a:pt x="967322" y="553190"/>
                </a:cubicBezTo>
                <a:cubicBezTo>
                  <a:pt x="967322" y="324836"/>
                  <a:pt x="781543" y="139058"/>
                  <a:pt x="553190" y="139058"/>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85" name="Google Shape;285;p28"/>
          <p:cNvSpPr/>
          <p:nvPr/>
        </p:nvSpPr>
        <p:spPr>
          <a:xfrm>
            <a:off x="1513153" y="4802348"/>
            <a:ext cx="100677" cy="100677"/>
          </a:xfrm>
          <a:custGeom>
            <a:avLst/>
            <a:gdLst/>
            <a:ahLst/>
            <a:cxnLst/>
            <a:rect l="l" t="t" r="r" b="b"/>
            <a:pathLst>
              <a:path w="955678" h="955678" extrusionOk="0">
                <a:moveTo>
                  <a:pt x="803698" y="955813"/>
                </a:moveTo>
                <a:lnTo>
                  <a:pt x="153124" y="955813"/>
                </a:lnTo>
                <a:cubicBezTo>
                  <a:pt x="69239" y="955813"/>
                  <a:pt x="1010" y="887583"/>
                  <a:pt x="1010" y="803698"/>
                </a:cubicBezTo>
                <a:lnTo>
                  <a:pt x="1010" y="153124"/>
                </a:lnTo>
                <a:cubicBezTo>
                  <a:pt x="1010" y="69253"/>
                  <a:pt x="69239" y="1010"/>
                  <a:pt x="153124" y="1010"/>
                </a:cubicBezTo>
                <a:lnTo>
                  <a:pt x="803698" y="1010"/>
                </a:lnTo>
                <a:cubicBezTo>
                  <a:pt x="887582" y="1010"/>
                  <a:pt x="955813" y="69240"/>
                  <a:pt x="955813" y="153124"/>
                </a:cubicBezTo>
                <a:lnTo>
                  <a:pt x="955813" y="803698"/>
                </a:lnTo>
                <a:cubicBezTo>
                  <a:pt x="955813" y="887583"/>
                  <a:pt x="887582" y="955813"/>
                  <a:pt x="803698" y="955813"/>
                </a:cubicBezTo>
                <a:close/>
                <a:moveTo>
                  <a:pt x="153124" y="113335"/>
                </a:moveTo>
                <a:cubicBezTo>
                  <a:pt x="131184" y="113335"/>
                  <a:pt x="113335" y="131184"/>
                  <a:pt x="113335" y="153124"/>
                </a:cubicBezTo>
                <a:lnTo>
                  <a:pt x="113335" y="803698"/>
                </a:lnTo>
                <a:cubicBezTo>
                  <a:pt x="113335" y="825639"/>
                  <a:pt x="131184" y="843487"/>
                  <a:pt x="153124" y="843487"/>
                </a:cubicBezTo>
                <a:lnTo>
                  <a:pt x="803698" y="843487"/>
                </a:lnTo>
                <a:cubicBezTo>
                  <a:pt x="825638" y="843487"/>
                  <a:pt x="843487" y="825639"/>
                  <a:pt x="843487" y="803698"/>
                </a:cubicBezTo>
                <a:lnTo>
                  <a:pt x="843487" y="153124"/>
                </a:lnTo>
                <a:cubicBezTo>
                  <a:pt x="843487" y="131184"/>
                  <a:pt x="825638" y="113335"/>
                  <a:pt x="803698" y="113335"/>
                </a:cubicBezTo>
                <a:lnTo>
                  <a:pt x="153124" y="113335"/>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86" name="Google Shape;286;p28"/>
          <p:cNvSpPr/>
          <p:nvPr/>
        </p:nvSpPr>
        <p:spPr>
          <a:xfrm>
            <a:off x="8692318" y="4703825"/>
            <a:ext cx="62249" cy="68347"/>
          </a:xfrm>
          <a:custGeom>
            <a:avLst/>
            <a:gdLst/>
            <a:ahLst/>
            <a:cxnLst/>
            <a:rect l="l" t="t" r="r" b="b"/>
            <a:pathLst>
              <a:path w="590905" h="648784" extrusionOk="0">
                <a:moveTo>
                  <a:pt x="58512" y="648169"/>
                </a:moveTo>
                <a:cubicBezTo>
                  <a:pt x="48484" y="648169"/>
                  <a:pt x="38779" y="645625"/>
                  <a:pt x="30030" y="640510"/>
                </a:cubicBezTo>
                <a:cubicBezTo>
                  <a:pt x="11589" y="629729"/>
                  <a:pt x="1010" y="609646"/>
                  <a:pt x="1010" y="585431"/>
                </a:cubicBezTo>
                <a:lnTo>
                  <a:pt x="1010" y="63752"/>
                </a:lnTo>
                <a:cubicBezTo>
                  <a:pt x="1010" y="39537"/>
                  <a:pt x="11589" y="19454"/>
                  <a:pt x="30043" y="8672"/>
                </a:cubicBezTo>
                <a:cubicBezTo>
                  <a:pt x="48484" y="-2109"/>
                  <a:pt x="71178" y="-1490"/>
                  <a:pt x="92284" y="10382"/>
                </a:cubicBezTo>
                <a:lnTo>
                  <a:pt x="557066" y="271955"/>
                </a:lnTo>
                <a:cubicBezTo>
                  <a:pt x="578401" y="283961"/>
                  <a:pt x="590650" y="303142"/>
                  <a:pt x="590650" y="324585"/>
                </a:cubicBezTo>
                <a:cubicBezTo>
                  <a:pt x="590650" y="346013"/>
                  <a:pt x="578414" y="365194"/>
                  <a:pt x="557066" y="377214"/>
                </a:cubicBezTo>
                <a:lnTo>
                  <a:pt x="92284" y="638787"/>
                </a:lnTo>
                <a:cubicBezTo>
                  <a:pt x="81179" y="645046"/>
                  <a:pt x="69643" y="648169"/>
                  <a:pt x="58512" y="648169"/>
                </a:cubicBez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87" name="Google Shape;287;p28"/>
          <p:cNvSpPr>
            <a:spLocks noGrp="1"/>
          </p:cNvSpPr>
          <p:nvPr>
            <p:ph type="pic" idx="2"/>
          </p:nvPr>
        </p:nvSpPr>
        <p:spPr>
          <a:xfrm>
            <a:off x="1347155" y="994083"/>
            <a:ext cx="3907074" cy="2417058"/>
          </a:xfrm>
          <a:prstGeom prst="rect">
            <a:avLst/>
          </a:prstGeom>
          <a:solidFill>
            <a:schemeClr val="lt1"/>
          </a:solidFill>
          <a:ln>
            <a:noFill/>
          </a:ln>
        </p:spPr>
        <p:txBody>
          <a:bodyPr spcFirstLastPara="1" wrap="square" lIns="68575" tIns="864000" rIns="68575" bIns="34275" anchor="ctr" anchorCtr="1">
            <a:noAutofit/>
          </a:bodyPr>
          <a:lstStyle>
            <a:lvl1pPr marR="0" lvl="0" algn="l" rtl="0">
              <a:lnSpc>
                <a:spcPct val="90000"/>
              </a:lnSpc>
              <a:spcBef>
                <a:spcPts val="800"/>
              </a:spcBef>
              <a:spcAft>
                <a:spcPts val="0"/>
              </a:spcAft>
              <a:buClr>
                <a:schemeClr val="dk1"/>
              </a:buClr>
              <a:buSzPts val="1200"/>
              <a:buFont typeface="Arial"/>
              <a:buChar char="•"/>
              <a:defRPr sz="1200" b="0" i="0" u="none" strike="noStrike" cap="none">
                <a:solidFill>
                  <a:schemeClr val="dk1"/>
                </a:solidFill>
                <a:latin typeface="Dosis Light"/>
                <a:ea typeface="Dosis Light"/>
                <a:cs typeface="Dosis Light"/>
                <a:sym typeface="Dosis Light"/>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Dosis Light"/>
                <a:ea typeface="Dosis Light"/>
                <a:cs typeface="Dosis Light"/>
                <a:sym typeface="Dosis Light"/>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Dosis Light"/>
                <a:ea typeface="Dosis Light"/>
                <a:cs typeface="Dosis Light"/>
                <a:sym typeface="Dosis Light"/>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PTMON slide">
  <p:cSld name="PPTMON slide">
    <p:spTree>
      <p:nvGrpSpPr>
        <p:cNvPr id="1" name="Shape 291"/>
        <p:cNvGrpSpPr/>
        <p:nvPr/>
      </p:nvGrpSpPr>
      <p:grpSpPr>
        <a:xfrm>
          <a:off x="0" y="0"/>
          <a:ext cx="0" cy="0"/>
          <a:chOff x="0" y="0"/>
          <a:chExt cx="0" cy="0"/>
        </a:xfrm>
      </p:grpSpPr>
      <p:pic>
        <p:nvPicPr>
          <p:cNvPr id="292" name="Google Shape;292;p30">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93" name="Google Shape;293;p30">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PPTMON slide">
  <p:cSld name="1_PPTMON slide">
    <p:spTree>
      <p:nvGrpSpPr>
        <p:cNvPr id="1" name="Shape 80"/>
        <p:cNvGrpSpPr/>
        <p:nvPr/>
      </p:nvGrpSpPr>
      <p:grpSpPr>
        <a:xfrm>
          <a:off x="0" y="0"/>
          <a:ext cx="0" cy="0"/>
          <a:chOff x="0" y="0"/>
          <a:chExt cx="0" cy="0"/>
        </a:xfrm>
      </p:grpSpPr>
      <p:pic>
        <p:nvPicPr>
          <p:cNvPr id="81" name="Google Shape;81;p1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82" name="Google Shape;82;p1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83" name="Google Shape;83;p15"/>
          <p:cNvPicPr preferRelativeResize="0"/>
          <p:nvPr/>
        </p:nvPicPr>
        <p:blipFill rotWithShape="1">
          <a:blip r:embed="rId6">
            <a:alphaModFix/>
          </a:blip>
          <a:srcRect/>
          <a:stretch/>
        </p:blipFill>
        <p:spPr>
          <a:xfrm>
            <a:off x="0" y="1"/>
            <a:ext cx="2239478" cy="942975"/>
          </a:xfrm>
          <a:prstGeom prst="rect">
            <a:avLst/>
          </a:prstGeom>
          <a:noFill/>
          <a:ln>
            <a:noFill/>
          </a:ln>
        </p:spPr>
      </p:pic>
      <p:pic>
        <p:nvPicPr>
          <p:cNvPr id="84" name="Google Shape;84;p15"/>
          <p:cNvPicPr preferRelativeResize="0"/>
          <p:nvPr/>
        </p:nvPicPr>
        <p:blipFill rotWithShape="1">
          <a:blip r:embed="rId6">
            <a:alphaModFix/>
          </a:blip>
          <a:srcRect/>
          <a:stretch/>
        </p:blipFill>
        <p:spPr>
          <a:xfrm rot="10800000">
            <a:off x="6904522" y="4200525"/>
            <a:ext cx="2239478" cy="942975"/>
          </a:xfrm>
          <a:prstGeom prst="rect">
            <a:avLst/>
          </a:prstGeom>
          <a:noFill/>
          <a:ln>
            <a:noFill/>
          </a:ln>
        </p:spPr>
      </p:pic>
      <p:sp>
        <p:nvSpPr>
          <p:cNvPr id="85" name="Google Shape;85;p15"/>
          <p:cNvSpPr/>
          <p:nvPr/>
        </p:nvSpPr>
        <p:spPr>
          <a:xfrm>
            <a:off x="275509" y="4405661"/>
            <a:ext cx="91460" cy="94579"/>
          </a:xfrm>
          <a:custGeom>
            <a:avLst/>
            <a:gdLst/>
            <a:ahLst/>
            <a:cxnLst/>
            <a:rect l="l" t="t" r="r" b="b"/>
            <a:pathLst>
              <a:path w="868186" h="897799" extrusionOk="0">
                <a:moveTo>
                  <a:pt x="434761" y="143"/>
                </a:moveTo>
                <a:lnTo>
                  <a:pt x="588423" y="290319"/>
                </a:lnTo>
                <a:lnTo>
                  <a:pt x="869379" y="449042"/>
                </a:lnTo>
                <a:lnTo>
                  <a:pt x="588423" y="607738"/>
                </a:lnTo>
                <a:lnTo>
                  <a:pt x="434761" y="897928"/>
                </a:lnTo>
                <a:lnTo>
                  <a:pt x="281099" y="607738"/>
                </a:lnTo>
                <a:lnTo>
                  <a:pt x="143" y="449042"/>
                </a:lnTo>
                <a:lnTo>
                  <a:pt x="281099" y="290319"/>
                </a:ln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86" name="Google Shape;86;p15"/>
          <p:cNvSpPr/>
          <p:nvPr/>
        </p:nvSpPr>
        <p:spPr>
          <a:xfrm>
            <a:off x="8827123" y="4142317"/>
            <a:ext cx="116416" cy="116416"/>
          </a:xfrm>
          <a:custGeom>
            <a:avLst/>
            <a:gdLst/>
            <a:ahLst/>
            <a:cxnLst/>
            <a:rect l="l" t="t" r="r" b="b"/>
            <a:pathLst>
              <a:path w="1105087" h="1105086" extrusionOk="0">
                <a:moveTo>
                  <a:pt x="553190" y="1105370"/>
                </a:moveTo>
                <a:cubicBezTo>
                  <a:pt x="248719" y="1105370"/>
                  <a:pt x="1010" y="857661"/>
                  <a:pt x="1010" y="553190"/>
                </a:cubicBezTo>
                <a:cubicBezTo>
                  <a:pt x="1010" y="248719"/>
                  <a:pt x="248719" y="1010"/>
                  <a:pt x="553190" y="1010"/>
                </a:cubicBezTo>
                <a:cubicBezTo>
                  <a:pt x="857661" y="1010"/>
                  <a:pt x="1105370" y="248719"/>
                  <a:pt x="1105370" y="553190"/>
                </a:cubicBezTo>
                <a:cubicBezTo>
                  <a:pt x="1105370" y="857661"/>
                  <a:pt x="857661" y="1105370"/>
                  <a:pt x="553190" y="1105370"/>
                </a:cubicBezTo>
                <a:close/>
                <a:moveTo>
                  <a:pt x="553190" y="139058"/>
                </a:moveTo>
                <a:cubicBezTo>
                  <a:pt x="324836" y="139058"/>
                  <a:pt x="139058" y="324836"/>
                  <a:pt x="139058" y="553190"/>
                </a:cubicBezTo>
                <a:cubicBezTo>
                  <a:pt x="139058" y="781543"/>
                  <a:pt x="324836" y="967321"/>
                  <a:pt x="553190" y="967321"/>
                </a:cubicBezTo>
                <a:cubicBezTo>
                  <a:pt x="781543" y="967321"/>
                  <a:pt x="967322" y="781543"/>
                  <a:pt x="967322" y="553190"/>
                </a:cubicBezTo>
                <a:cubicBezTo>
                  <a:pt x="967322" y="324836"/>
                  <a:pt x="781543" y="139058"/>
                  <a:pt x="553190" y="139058"/>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87" name="Google Shape;87;p15"/>
          <p:cNvSpPr/>
          <p:nvPr/>
        </p:nvSpPr>
        <p:spPr>
          <a:xfrm>
            <a:off x="8948410" y="341581"/>
            <a:ext cx="62249" cy="68347"/>
          </a:xfrm>
          <a:custGeom>
            <a:avLst/>
            <a:gdLst/>
            <a:ahLst/>
            <a:cxnLst/>
            <a:rect l="l" t="t" r="r" b="b"/>
            <a:pathLst>
              <a:path w="590905" h="648784" extrusionOk="0">
                <a:moveTo>
                  <a:pt x="58512" y="648169"/>
                </a:moveTo>
                <a:cubicBezTo>
                  <a:pt x="48484" y="648169"/>
                  <a:pt x="38779" y="645625"/>
                  <a:pt x="30030" y="640510"/>
                </a:cubicBezTo>
                <a:cubicBezTo>
                  <a:pt x="11589" y="629729"/>
                  <a:pt x="1010" y="609646"/>
                  <a:pt x="1010" y="585431"/>
                </a:cubicBezTo>
                <a:lnTo>
                  <a:pt x="1010" y="63752"/>
                </a:lnTo>
                <a:cubicBezTo>
                  <a:pt x="1010" y="39537"/>
                  <a:pt x="11589" y="19454"/>
                  <a:pt x="30043" y="8672"/>
                </a:cubicBezTo>
                <a:cubicBezTo>
                  <a:pt x="48484" y="-2109"/>
                  <a:pt x="71178" y="-1490"/>
                  <a:pt x="92284" y="10382"/>
                </a:cubicBezTo>
                <a:lnTo>
                  <a:pt x="557066" y="271955"/>
                </a:lnTo>
                <a:cubicBezTo>
                  <a:pt x="578401" y="283961"/>
                  <a:pt x="590650" y="303142"/>
                  <a:pt x="590650" y="324585"/>
                </a:cubicBezTo>
                <a:cubicBezTo>
                  <a:pt x="590650" y="346013"/>
                  <a:pt x="578414" y="365194"/>
                  <a:pt x="557066" y="377214"/>
                </a:cubicBezTo>
                <a:lnTo>
                  <a:pt x="92284" y="638787"/>
                </a:lnTo>
                <a:cubicBezTo>
                  <a:pt x="81179" y="645046"/>
                  <a:pt x="69643" y="648169"/>
                  <a:pt x="58512" y="648169"/>
                </a:cubicBez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88" name="Google Shape;88;p15"/>
          <p:cNvPicPr preferRelativeResize="0"/>
          <p:nvPr/>
        </p:nvPicPr>
        <p:blipFill rotWithShape="1">
          <a:blip r:embed="rId7">
            <a:alphaModFix/>
          </a:blip>
          <a:srcRect/>
          <a:stretch/>
        </p:blipFill>
        <p:spPr>
          <a:xfrm>
            <a:off x="204901" y="4770769"/>
            <a:ext cx="895350" cy="264513"/>
          </a:xfrm>
          <a:prstGeom prst="rect">
            <a:avLst/>
          </a:prstGeom>
          <a:noFill/>
          <a:ln>
            <a:noFill/>
          </a:ln>
        </p:spPr>
      </p:pic>
      <p:pic>
        <p:nvPicPr>
          <p:cNvPr id="89" name="Google Shape;89;p15"/>
          <p:cNvPicPr preferRelativeResize="0"/>
          <p:nvPr/>
        </p:nvPicPr>
        <p:blipFill rotWithShape="1">
          <a:blip r:embed="rId8">
            <a:alphaModFix/>
          </a:blip>
          <a:srcRect/>
          <a:stretch/>
        </p:blipFill>
        <p:spPr>
          <a:xfrm rot="10800000" flipH="1">
            <a:off x="7781293" y="191726"/>
            <a:ext cx="895350" cy="293858"/>
          </a:xfrm>
          <a:prstGeom prst="rect">
            <a:avLst/>
          </a:prstGeom>
          <a:noFill/>
          <a:ln>
            <a:noFill/>
          </a:ln>
        </p:spPr>
      </p:pic>
      <p:sp>
        <p:nvSpPr>
          <p:cNvPr id="90" name="Google Shape;90;p15"/>
          <p:cNvSpPr/>
          <p:nvPr/>
        </p:nvSpPr>
        <p:spPr>
          <a:xfrm>
            <a:off x="183908" y="690549"/>
            <a:ext cx="91601" cy="94579"/>
          </a:xfrm>
          <a:custGeom>
            <a:avLst/>
            <a:gdLst/>
            <a:ahLst/>
            <a:cxnLst/>
            <a:rect l="l" t="t" r="r" b="b"/>
            <a:pathLst>
              <a:path w="869532" h="897799" extrusionOk="0">
                <a:moveTo>
                  <a:pt x="434774" y="143"/>
                </a:moveTo>
                <a:lnTo>
                  <a:pt x="588437" y="290332"/>
                </a:lnTo>
                <a:lnTo>
                  <a:pt x="869393" y="449056"/>
                </a:lnTo>
                <a:lnTo>
                  <a:pt x="588437" y="607765"/>
                </a:lnTo>
                <a:lnTo>
                  <a:pt x="434774" y="897955"/>
                </a:lnTo>
                <a:lnTo>
                  <a:pt x="281112" y="607765"/>
                </a:lnTo>
                <a:lnTo>
                  <a:pt x="143" y="449056"/>
                </a:lnTo>
                <a:lnTo>
                  <a:pt x="281112" y="290332"/>
                </a:ln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91" name="Google Shape;91;p15"/>
          <p:cNvSpPr/>
          <p:nvPr/>
        </p:nvSpPr>
        <p:spPr>
          <a:xfrm>
            <a:off x="681866" y="61355"/>
            <a:ext cx="91601" cy="94579"/>
          </a:xfrm>
          <a:custGeom>
            <a:avLst/>
            <a:gdLst/>
            <a:ahLst/>
            <a:cxnLst/>
            <a:rect l="l" t="t" r="r" b="b"/>
            <a:pathLst>
              <a:path w="869532" h="897799" extrusionOk="0">
                <a:moveTo>
                  <a:pt x="434761" y="143"/>
                </a:moveTo>
                <a:lnTo>
                  <a:pt x="588423" y="290332"/>
                </a:lnTo>
                <a:lnTo>
                  <a:pt x="869393" y="449056"/>
                </a:lnTo>
                <a:lnTo>
                  <a:pt x="588423" y="607766"/>
                </a:lnTo>
                <a:lnTo>
                  <a:pt x="434761" y="897955"/>
                </a:lnTo>
                <a:lnTo>
                  <a:pt x="281099" y="607766"/>
                </a:lnTo>
                <a:lnTo>
                  <a:pt x="143" y="449056"/>
                </a:lnTo>
                <a:lnTo>
                  <a:pt x="281099" y="290332"/>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92" name="Google Shape;92;p15"/>
          <p:cNvSpPr/>
          <p:nvPr/>
        </p:nvSpPr>
        <p:spPr>
          <a:xfrm>
            <a:off x="8630913" y="97147"/>
            <a:ext cx="91460" cy="94579"/>
          </a:xfrm>
          <a:custGeom>
            <a:avLst/>
            <a:gdLst/>
            <a:ahLst/>
            <a:cxnLst/>
            <a:rect l="l" t="t" r="r" b="b"/>
            <a:pathLst>
              <a:path w="868186" h="897799" extrusionOk="0">
                <a:moveTo>
                  <a:pt x="434761" y="143"/>
                </a:moveTo>
                <a:lnTo>
                  <a:pt x="588423" y="290319"/>
                </a:lnTo>
                <a:lnTo>
                  <a:pt x="869379" y="449042"/>
                </a:lnTo>
                <a:lnTo>
                  <a:pt x="588423" y="607738"/>
                </a:lnTo>
                <a:lnTo>
                  <a:pt x="434761" y="897928"/>
                </a:lnTo>
                <a:lnTo>
                  <a:pt x="281099" y="607738"/>
                </a:lnTo>
                <a:lnTo>
                  <a:pt x="143" y="449042"/>
                </a:lnTo>
                <a:lnTo>
                  <a:pt x="281099" y="290319"/>
                </a:ln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93" name="Google Shape;93;p15"/>
          <p:cNvSpPr/>
          <p:nvPr/>
        </p:nvSpPr>
        <p:spPr>
          <a:xfrm>
            <a:off x="7530171" y="4802348"/>
            <a:ext cx="100677" cy="100677"/>
          </a:xfrm>
          <a:custGeom>
            <a:avLst/>
            <a:gdLst/>
            <a:ahLst/>
            <a:cxnLst/>
            <a:rect l="l" t="t" r="r" b="b"/>
            <a:pathLst>
              <a:path w="955678" h="955678" extrusionOk="0">
                <a:moveTo>
                  <a:pt x="803698" y="955813"/>
                </a:moveTo>
                <a:lnTo>
                  <a:pt x="153124" y="955813"/>
                </a:lnTo>
                <a:cubicBezTo>
                  <a:pt x="69239" y="955813"/>
                  <a:pt x="1010" y="887583"/>
                  <a:pt x="1010" y="803698"/>
                </a:cubicBezTo>
                <a:lnTo>
                  <a:pt x="1010" y="153124"/>
                </a:lnTo>
                <a:cubicBezTo>
                  <a:pt x="1010" y="69253"/>
                  <a:pt x="69239" y="1010"/>
                  <a:pt x="153124" y="1010"/>
                </a:cubicBezTo>
                <a:lnTo>
                  <a:pt x="803698" y="1010"/>
                </a:lnTo>
                <a:cubicBezTo>
                  <a:pt x="887582" y="1010"/>
                  <a:pt x="955813" y="69240"/>
                  <a:pt x="955813" y="153124"/>
                </a:cubicBezTo>
                <a:lnTo>
                  <a:pt x="955813" y="803698"/>
                </a:lnTo>
                <a:cubicBezTo>
                  <a:pt x="955813" y="887583"/>
                  <a:pt x="887582" y="955813"/>
                  <a:pt x="803698" y="955813"/>
                </a:cubicBezTo>
                <a:close/>
                <a:moveTo>
                  <a:pt x="153124" y="113335"/>
                </a:moveTo>
                <a:cubicBezTo>
                  <a:pt x="131184" y="113335"/>
                  <a:pt x="113335" y="131184"/>
                  <a:pt x="113335" y="153124"/>
                </a:cubicBezTo>
                <a:lnTo>
                  <a:pt x="113335" y="803698"/>
                </a:lnTo>
                <a:cubicBezTo>
                  <a:pt x="113335" y="825639"/>
                  <a:pt x="131184" y="843487"/>
                  <a:pt x="153124" y="843487"/>
                </a:cubicBezTo>
                <a:lnTo>
                  <a:pt x="803698" y="843487"/>
                </a:lnTo>
                <a:cubicBezTo>
                  <a:pt x="825638" y="843487"/>
                  <a:pt x="843487" y="825639"/>
                  <a:pt x="843487" y="803698"/>
                </a:cubicBezTo>
                <a:lnTo>
                  <a:pt x="843487" y="153124"/>
                </a:lnTo>
                <a:cubicBezTo>
                  <a:pt x="843487" y="131184"/>
                  <a:pt x="825638" y="113335"/>
                  <a:pt x="803698" y="113335"/>
                </a:cubicBezTo>
                <a:lnTo>
                  <a:pt x="153124" y="113335"/>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94" name="Google Shape;94;p15"/>
          <p:cNvSpPr/>
          <p:nvPr/>
        </p:nvSpPr>
        <p:spPr>
          <a:xfrm>
            <a:off x="8538806" y="4782388"/>
            <a:ext cx="65227" cy="65227"/>
          </a:xfrm>
          <a:custGeom>
            <a:avLst/>
            <a:gdLst/>
            <a:ahLst/>
            <a:cxnLst/>
            <a:rect l="l" t="t" r="r" b="b"/>
            <a:pathLst>
              <a:path w="619171" h="619171" extrusionOk="0">
                <a:moveTo>
                  <a:pt x="310138" y="619266"/>
                </a:moveTo>
                <a:cubicBezTo>
                  <a:pt x="139691" y="619266"/>
                  <a:pt x="1010" y="480598"/>
                  <a:pt x="1010" y="310138"/>
                </a:cubicBezTo>
                <a:cubicBezTo>
                  <a:pt x="1010" y="139690"/>
                  <a:pt x="139677" y="1010"/>
                  <a:pt x="310138" y="1010"/>
                </a:cubicBezTo>
                <a:cubicBezTo>
                  <a:pt x="480598" y="1010"/>
                  <a:pt x="619266" y="139677"/>
                  <a:pt x="619266" y="310138"/>
                </a:cubicBezTo>
                <a:cubicBezTo>
                  <a:pt x="619253" y="480585"/>
                  <a:pt x="480585" y="619266"/>
                  <a:pt x="310138" y="619266"/>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PPTMON slide">
  <p:cSld name="2_PPTMON slide">
    <p:spTree>
      <p:nvGrpSpPr>
        <p:cNvPr id="1" name="Shape 95"/>
        <p:cNvGrpSpPr/>
        <p:nvPr/>
      </p:nvGrpSpPr>
      <p:grpSpPr>
        <a:xfrm>
          <a:off x="0" y="0"/>
          <a:ext cx="0" cy="0"/>
          <a:chOff x="0" y="0"/>
          <a:chExt cx="0" cy="0"/>
        </a:xfrm>
      </p:grpSpPr>
      <p:pic>
        <p:nvPicPr>
          <p:cNvPr id="96" name="Google Shape;96;p1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97" name="Google Shape;97;p1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98" name="Google Shape;98;p16"/>
          <p:cNvPicPr preferRelativeResize="0"/>
          <p:nvPr/>
        </p:nvPicPr>
        <p:blipFill rotWithShape="1">
          <a:blip r:embed="rId6">
            <a:alphaModFix/>
          </a:blip>
          <a:srcRect/>
          <a:stretch/>
        </p:blipFill>
        <p:spPr>
          <a:xfrm>
            <a:off x="0" y="3562642"/>
            <a:ext cx="1381125" cy="1580857"/>
          </a:xfrm>
          <a:prstGeom prst="rect">
            <a:avLst/>
          </a:prstGeom>
          <a:noFill/>
          <a:ln>
            <a:noFill/>
          </a:ln>
        </p:spPr>
      </p:pic>
      <p:pic>
        <p:nvPicPr>
          <p:cNvPr id="99" name="Google Shape;99;p16"/>
          <p:cNvPicPr preferRelativeResize="0"/>
          <p:nvPr/>
        </p:nvPicPr>
        <p:blipFill rotWithShape="1">
          <a:blip r:embed="rId6">
            <a:alphaModFix/>
          </a:blip>
          <a:srcRect/>
          <a:stretch/>
        </p:blipFill>
        <p:spPr>
          <a:xfrm rot="10800000">
            <a:off x="7762875" y="0"/>
            <a:ext cx="1381125" cy="1580857"/>
          </a:xfrm>
          <a:prstGeom prst="rect">
            <a:avLst/>
          </a:prstGeom>
          <a:noFill/>
          <a:ln>
            <a:noFill/>
          </a:ln>
        </p:spPr>
      </p:pic>
      <p:sp>
        <p:nvSpPr>
          <p:cNvPr id="100" name="Google Shape;100;p16"/>
          <p:cNvSpPr/>
          <p:nvPr/>
        </p:nvSpPr>
        <p:spPr>
          <a:xfrm>
            <a:off x="8954943" y="1042966"/>
            <a:ext cx="91601" cy="94579"/>
          </a:xfrm>
          <a:custGeom>
            <a:avLst/>
            <a:gdLst/>
            <a:ahLst/>
            <a:cxnLst/>
            <a:rect l="l" t="t" r="r" b="b"/>
            <a:pathLst>
              <a:path w="869532" h="897799" extrusionOk="0">
                <a:moveTo>
                  <a:pt x="434761" y="143"/>
                </a:moveTo>
                <a:lnTo>
                  <a:pt x="588423" y="290332"/>
                </a:lnTo>
                <a:lnTo>
                  <a:pt x="869393" y="449056"/>
                </a:lnTo>
                <a:lnTo>
                  <a:pt x="588423" y="607766"/>
                </a:lnTo>
                <a:lnTo>
                  <a:pt x="434761" y="897955"/>
                </a:lnTo>
                <a:lnTo>
                  <a:pt x="281099" y="607766"/>
                </a:lnTo>
                <a:lnTo>
                  <a:pt x="143" y="449056"/>
                </a:lnTo>
                <a:lnTo>
                  <a:pt x="281099" y="290332"/>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01" name="Google Shape;101;p16"/>
          <p:cNvSpPr/>
          <p:nvPr/>
        </p:nvSpPr>
        <p:spPr>
          <a:xfrm>
            <a:off x="8916843" y="4910573"/>
            <a:ext cx="62249" cy="68347"/>
          </a:xfrm>
          <a:custGeom>
            <a:avLst/>
            <a:gdLst/>
            <a:ahLst/>
            <a:cxnLst/>
            <a:rect l="l" t="t" r="r" b="b"/>
            <a:pathLst>
              <a:path w="590905" h="648784" extrusionOk="0">
                <a:moveTo>
                  <a:pt x="58512" y="648169"/>
                </a:moveTo>
                <a:cubicBezTo>
                  <a:pt x="48484" y="648169"/>
                  <a:pt x="38779" y="645625"/>
                  <a:pt x="30030" y="640510"/>
                </a:cubicBezTo>
                <a:cubicBezTo>
                  <a:pt x="11589" y="629729"/>
                  <a:pt x="1010" y="609646"/>
                  <a:pt x="1010" y="585431"/>
                </a:cubicBezTo>
                <a:lnTo>
                  <a:pt x="1010" y="63752"/>
                </a:lnTo>
                <a:cubicBezTo>
                  <a:pt x="1010" y="39537"/>
                  <a:pt x="11589" y="19454"/>
                  <a:pt x="30043" y="8672"/>
                </a:cubicBezTo>
                <a:cubicBezTo>
                  <a:pt x="48484" y="-2109"/>
                  <a:pt x="71178" y="-1490"/>
                  <a:pt x="92284" y="10382"/>
                </a:cubicBezTo>
                <a:lnTo>
                  <a:pt x="557066" y="271955"/>
                </a:lnTo>
                <a:cubicBezTo>
                  <a:pt x="578401" y="283961"/>
                  <a:pt x="590650" y="303142"/>
                  <a:pt x="590650" y="324585"/>
                </a:cubicBezTo>
                <a:cubicBezTo>
                  <a:pt x="590650" y="346013"/>
                  <a:pt x="578414" y="365194"/>
                  <a:pt x="557066" y="377214"/>
                </a:cubicBezTo>
                <a:lnTo>
                  <a:pt x="92284" y="638787"/>
                </a:lnTo>
                <a:cubicBezTo>
                  <a:pt x="81179" y="645046"/>
                  <a:pt x="69643" y="648169"/>
                  <a:pt x="58512" y="648169"/>
                </a:cubicBez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02" name="Google Shape;102;p16"/>
          <p:cNvSpPr/>
          <p:nvPr/>
        </p:nvSpPr>
        <p:spPr>
          <a:xfrm>
            <a:off x="1639585" y="4807635"/>
            <a:ext cx="65227" cy="65227"/>
          </a:xfrm>
          <a:custGeom>
            <a:avLst/>
            <a:gdLst/>
            <a:ahLst/>
            <a:cxnLst/>
            <a:rect l="l" t="t" r="r" b="b"/>
            <a:pathLst>
              <a:path w="619171" h="619171" extrusionOk="0">
                <a:moveTo>
                  <a:pt x="310138" y="619266"/>
                </a:moveTo>
                <a:cubicBezTo>
                  <a:pt x="139691" y="619266"/>
                  <a:pt x="1010" y="480598"/>
                  <a:pt x="1010" y="310138"/>
                </a:cubicBezTo>
                <a:cubicBezTo>
                  <a:pt x="1010" y="139690"/>
                  <a:pt x="139677" y="1010"/>
                  <a:pt x="310138" y="1010"/>
                </a:cubicBezTo>
                <a:cubicBezTo>
                  <a:pt x="480598" y="1010"/>
                  <a:pt x="619266" y="139677"/>
                  <a:pt x="619266" y="310138"/>
                </a:cubicBezTo>
                <a:cubicBezTo>
                  <a:pt x="619253" y="480585"/>
                  <a:pt x="480585" y="619266"/>
                  <a:pt x="310138" y="619266"/>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103" name="Google Shape;103;p16"/>
          <p:cNvPicPr preferRelativeResize="0"/>
          <p:nvPr/>
        </p:nvPicPr>
        <p:blipFill rotWithShape="1">
          <a:blip r:embed="rId7">
            <a:alphaModFix/>
          </a:blip>
          <a:srcRect/>
          <a:stretch/>
        </p:blipFill>
        <p:spPr>
          <a:xfrm>
            <a:off x="189503" y="4640970"/>
            <a:ext cx="895350" cy="293858"/>
          </a:xfrm>
          <a:prstGeom prst="rect">
            <a:avLst/>
          </a:prstGeom>
          <a:noFill/>
          <a:ln>
            <a:noFill/>
          </a:ln>
        </p:spPr>
      </p:pic>
      <p:pic>
        <p:nvPicPr>
          <p:cNvPr id="104" name="Google Shape;104;p16"/>
          <p:cNvPicPr preferRelativeResize="0"/>
          <p:nvPr/>
        </p:nvPicPr>
        <p:blipFill rotWithShape="1">
          <a:blip r:embed="rId8">
            <a:alphaModFix/>
          </a:blip>
          <a:srcRect/>
          <a:stretch/>
        </p:blipFill>
        <p:spPr>
          <a:xfrm>
            <a:off x="7981738" y="314174"/>
            <a:ext cx="895350" cy="264513"/>
          </a:xfrm>
          <a:prstGeom prst="rect">
            <a:avLst/>
          </a:prstGeom>
          <a:noFill/>
          <a:ln>
            <a:noFill/>
          </a:ln>
        </p:spPr>
      </p:pic>
      <p:sp>
        <p:nvSpPr>
          <p:cNvPr id="105" name="Google Shape;105;p16"/>
          <p:cNvSpPr/>
          <p:nvPr/>
        </p:nvSpPr>
        <p:spPr>
          <a:xfrm>
            <a:off x="8453438" y="4850167"/>
            <a:ext cx="91460" cy="94579"/>
          </a:xfrm>
          <a:custGeom>
            <a:avLst/>
            <a:gdLst/>
            <a:ahLst/>
            <a:cxnLst/>
            <a:rect l="l" t="t" r="r" b="b"/>
            <a:pathLst>
              <a:path w="868186" h="897799" extrusionOk="0">
                <a:moveTo>
                  <a:pt x="434761" y="143"/>
                </a:moveTo>
                <a:lnTo>
                  <a:pt x="588423" y="290319"/>
                </a:lnTo>
                <a:lnTo>
                  <a:pt x="869379" y="449042"/>
                </a:lnTo>
                <a:lnTo>
                  <a:pt x="588423" y="607738"/>
                </a:lnTo>
                <a:lnTo>
                  <a:pt x="434761" y="897928"/>
                </a:lnTo>
                <a:lnTo>
                  <a:pt x="281099" y="607738"/>
                </a:lnTo>
                <a:lnTo>
                  <a:pt x="143" y="449042"/>
                </a:lnTo>
                <a:lnTo>
                  <a:pt x="281099" y="290319"/>
                </a:ln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06" name="Google Shape;106;p16"/>
          <p:cNvSpPr/>
          <p:nvPr/>
        </p:nvSpPr>
        <p:spPr>
          <a:xfrm>
            <a:off x="133763" y="351851"/>
            <a:ext cx="91601" cy="94579"/>
          </a:xfrm>
          <a:custGeom>
            <a:avLst/>
            <a:gdLst/>
            <a:ahLst/>
            <a:cxnLst/>
            <a:rect l="l" t="t" r="r" b="b"/>
            <a:pathLst>
              <a:path w="869532" h="897799" extrusionOk="0">
                <a:moveTo>
                  <a:pt x="434774" y="143"/>
                </a:moveTo>
                <a:lnTo>
                  <a:pt x="588437" y="290332"/>
                </a:lnTo>
                <a:lnTo>
                  <a:pt x="869393" y="449056"/>
                </a:lnTo>
                <a:lnTo>
                  <a:pt x="588437" y="607765"/>
                </a:lnTo>
                <a:lnTo>
                  <a:pt x="434774" y="897955"/>
                </a:lnTo>
                <a:lnTo>
                  <a:pt x="281112" y="607765"/>
                </a:lnTo>
                <a:lnTo>
                  <a:pt x="143" y="449056"/>
                </a:lnTo>
                <a:lnTo>
                  <a:pt x="281112" y="290332"/>
                </a:ln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07" name="Google Shape;107;p16"/>
          <p:cNvSpPr/>
          <p:nvPr/>
        </p:nvSpPr>
        <p:spPr>
          <a:xfrm>
            <a:off x="508838" y="92893"/>
            <a:ext cx="62249" cy="68347"/>
          </a:xfrm>
          <a:custGeom>
            <a:avLst/>
            <a:gdLst/>
            <a:ahLst/>
            <a:cxnLst/>
            <a:rect l="l" t="t" r="r" b="b"/>
            <a:pathLst>
              <a:path w="590905" h="648784" extrusionOk="0">
                <a:moveTo>
                  <a:pt x="58512" y="648169"/>
                </a:moveTo>
                <a:cubicBezTo>
                  <a:pt x="48484" y="648169"/>
                  <a:pt x="38779" y="645625"/>
                  <a:pt x="30030" y="640510"/>
                </a:cubicBezTo>
                <a:cubicBezTo>
                  <a:pt x="11589" y="629729"/>
                  <a:pt x="1010" y="609646"/>
                  <a:pt x="1010" y="585431"/>
                </a:cubicBezTo>
                <a:lnTo>
                  <a:pt x="1010" y="63752"/>
                </a:lnTo>
                <a:cubicBezTo>
                  <a:pt x="1010" y="39537"/>
                  <a:pt x="11589" y="19454"/>
                  <a:pt x="30043" y="8672"/>
                </a:cubicBezTo>
                <a:cubicBezTo>
                  <a:pt x="48484" y="-2109"/>
                  <a:pt x="71178" y="-1490"/>
                  <a:pt x="92284" y="10382"/>
                </a:cubicBezTo>
                <a:lnTo>
                  <a:pt x="557066" y="271955"/>
                </a:lnTo>
                <a:cubicBezTo>
                  <a:pt x="578401" y="283961"/>
                  <a:pt x="590650" y="303142"/>
                  <a:pt x="590650" y="324585"/>
                </a:cubicBezTo>
                <a:cubicBezTo>
                  <a:pt x="590650" y="346013"/>
                  <a:pt x="578414" y="365194"/>
                  <a:pt x="557066" y="377214"/>
                </a:cubicBezTo>
                <a:lnTo>
                  <a:pt x="92284" y="638787"/>
                </a:lnTo>
                <a:cubicBezTo>
                  <a:pt x="81179" y="645046"/>
                  <a:pt x="69643" y="648169"/>
                  <a:pt x="58512" y="648169"/>
                </a:cubicBez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08" name="Google Shape;108;p16"/>
          <p:cNvSpPr/>
          <p:nvPr/>
        </p:nvSpPr>
        <p:spPr>
          <a:xfrm>
            <a:off x="8429413" y="151518"/>
            <a:ext cx="56436" cy="56436"/>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PPTMON slide">
  <p:cSld name="3_PPTMON slide">
    <p:bg>
      <p:bgPr>
        <a:solidFill>
          <a:srgbClr val="DCE4F7"/>
        </a:solidFill>
        <a:effectLst/>
      </p:bgPr>
    </p:bg>
    <p:spTree>
      <p:nvGrpSpPr>
        <p:cNvPr id="1" name="Shape 109"/>
        <p:cNvGrpSpPr/>
        <p:nvPr/>
      </p:nvGrpSpPr>
      <p:grpSpPr>
        <a:xfrm>
          <a:off x="0" y="0"/>
          <a:ext cx="0" cy="0"/>
          <a:chOff x="0" y="0"/>
          <a:chExt cx="0" cy="0"/>
        </a:xfrm>
      </p:grpSpPr>
      <p:pic>
        <p:nvPicPr>
          <p:cNvPr id="110" name="Google Shape;110;p17">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11" name="Google Shape;111;p17">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12" name="Google Shape;112;p17"/>
          <p:cNvPicPr preferRelativeResize="0"/>
          <p:nvPr/>
        </p:nvPicPr>
        <p:blipFill rotWithShape="1">
          <a:blip r:embed="rId6">
            <a:alphaModFix/>
          </a:blip>
          <a:srcRect/>
          <a:stretch/>
        </p:blipFill>
        <p:spPr>
          <a:xfrm rot="10800000" flipH="1">
            <a:off x="-1" y="3467100"/>
            <a:ext cx="4038044" cy="1676400"/>
          </a:xfrm>
          <a:prstGeom prst="rect">
            <a:avLst/>
          </a:prstGeom>
          <a:noFill/>
          <a:ln>
            <a:noFill/>
          </a:ln>
        </p:spPr>
      </p:pic>
      <p:pic>
        <p:nvPicPr>
          <p:cNvPr id="113" name="Google Shape;113;p17"/>
          <p:cNvPicPr preferRelativeResize="0"/>
          <p:nvPr/>
        </p:nvPicPr>
        <p:blipFill rotWithShape="1">
          <a:blip r:embed="rId6">
            <a:alphaModFix/>
          </a:blip>
          <a:srcRect/>
          <a:stretch/>
        </p:blipFill>
        <p:spPr>
          <a:xfrm flipH="1">
            <a:off x="6362699" y="0"/>
            <a:ext cx="2781300" cy="1154661"/>
          </a:xfrm>
          <a:prstGeom prst="rect">
            <a:avLst/>
          </a:prstGeom>
          <a:noFill/>
          <a:ln>
            <a:noFill/>
          </a:ln>
        </p:spPr>
      </p:pic>
      <p:sp>
        <p:nvSpPr>
          <p:cNvPr id="114" name="Google Shape;114;p17"/>
          <p:cNvSpPr/>
          <p:nvPr/>
        </p:nvSpPr>
        <p:spPr>
          <a:xfrm>
            <a:off x="8707368" y="272759"/>
            <a:ext cx="91460" cy="94579"/>
          </a:xfrm>
          <a:custGeom>
            <a:avLst/>
            <a:gdLst/>
            <a:ahLst/>
            <a:cxnLst/>
            <a:rect l="l" t="t" r="r" b="b"/>
            <a:pathLst>
              <a:path w="868186" h="897799" extrusionOk="0">
                <a:moveTo>
                  <a:pt x="434761" y="143"/>
                </a:moveTo>
                <a:lnTo>
                  <a:pt x="588423" y="290319"/>
                </a:lnTo>
                <a:lnTo>
                  <a:pt x="869379" y="449042"/>
                </a:lnTo>
                <a:lnTo>
                  <a:pt x="588423" y="607738"/>
                </a:lnTo>
                <a:lnTo>
                  <a:pt x="434761" y="897928"/>
                </a:lnTo>
                <a:lnTo>
                  <a:pt x="281099" y="607738"/>
                </a:lnTo>
                <a:lnTo>
                  <a:pt x="143" y="449042"/>
                </a:lnTo>
                <a:lnTo>
                  <a:pt x="281099" y="290319"/>
                </a:ln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15" name="Google Shape;115;p17"/>
          <p:cNvSpPr/>
          <p:nvPr/>
        </p:nvSpPr>
        <p:spPr>
          <a:xfrm>
            <a:off x="7932314" y="4811546"/>
            <a:ext cx="100677" cy="100677"/>
          </a:xfrm>
          <a:custGeom>
            <a:avLst/>
            <a:gdLst/>
            <a:ahLst/>
            <a:cxnLst/>
            <a:rect l="l" t="t" r="r" b="b"/>
            <a:pathLst>
              <a:path w="955678" h="955678" extrusionOk="0">
                <a:moveTo>
                  <a:pt x="803698" y="955813"/>
                </a:moveTo>
                <a:lnTo>
                  <a:pt x="153124" y="955813"/>
                </a:lnTo>
                <a:cubicBezTo>
                  <a:pt x="69239" y="955813"/>
                  <a:pt x="1010" y="887583"/>
                  <a:pt x="1010" y="803698"/>
                </a:cubicBezTo>
                <a:lnTo>
                  <a:pt x="1010" y="153124"/>
                </a:lnTo>
                <a:cubicBezTo>
                  <a:pt x="1010" y="69253"/>
                  <a:pt x="69239" y="1010"/>
                  <a:pt x="153124" y="1010"/>
                </a:cubicBezTo>
                <a:lnTo>
                  <a:pt x="803698" y="1010"/>
                </a:lnTo>
                <a:cubicBezTo>
                  <a:pt x="887582" y="1010"/>
                  <a:pt x="955813" y="69240"/>
                  <a:pt x="955813" y="153124"/>
                </a:cubicBezTo>
                <a:lnTo>
                  <a:pt x="955813" y="803698"/>
                </a:lnTo>
                <a:cubicBezTo>
                  <a:pt x="955813" y="887583"/>
                  <a:pt x="887582" y="955813"/>
                  <a:pt x="803698" y="955813"/>
                </a:cubicBezTo>
                <a:close/>
                <a:moveTo>
                  <a:pt x="153124" y="113335"/>
                </a:moveTo>
                <a:cubicBezTo>
                  <a:pt x="131184" y="113335"/>
                  <a:pt x="113335" y="131184"/>
                  <a:pt x="113335" y="153124"/>
                </a:cubicBezTo>
                <a:lnTo>
                  <a:pt x="113335" y="803698"/>
                </a:lnTo>
                <a:cubicBezTo>
                  <a:pt x="113335" y="825639"/>
                  <a:pt x="131184" y="843487"/>
                  <a:pt x="153124" y="843487"/>
                </a:cubicBezTo>
                <a:lnTo>
                  <a:pt x="803698" y="843487"/>
                </a:lnTo>
                <a:cubicBezTo>
                  <a:pt x="825638" y="843487"/>
                  <a:pt x="843487" y="825639"/>
                  <a:pt x="843487" y="803698"/>
                </a:cubicBezTo>
                <a:lnTo>
                  <a:pt x="843487" y="153124"/>
                </a:lnTo>
                <a:cubicBezTo>
                  <a:pt x="843487" y="131184"/>
                  <a:pt x="825638" y="113335"/>
                  <a:pt x="803698" y="113335"/>
                </a:cubicBezTo>
                <a:lnTo>
                  <a:pt x="153124" y="113335"/>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16" name="Google Shape;116;p17"/>
          <p:cNvSpPr/>
          <p:nvPr/>
        </p:nvSpPr>
        <p:spPr>
          <a:xfrm>
            <a:off x="2290550" y="4878050"/>
            <a:ext cx="62249" cy="68347"/>
          </a:xfrm>
          <a:custGeom>
            <a:avLst/>
            <a:gdLst/>
            <a:ahLst/>
            <a:cxnLst/>
            <a:rect l="l" t="t" r="r" b="b"/>
            <a:pathLst>
              <a:path w="590905" h="648784" extrusionOk="0">
                <a:moveTo>
                  <a:pt x="58512" y="648169"/>
                </a:moveTo>
                <a:cubicBezTo>
                  <a:pt x="48484" y="648169"/>
                  <a:pt x="38779" y="645625"/>
                  <a:pt x="30030" y="640510"/>
                </a:cubicBezTo>
                <a:cubicBezTo>
                  <a:pt x="11589" y="629729"/>
                  <a:pt x="1010" y="609646"/>
                  <a:pt x="1010" y="585431"/>
                </a:cubicBezTo>
                <a:lnTo>
                  <a:pt x="1010" y="63752"/>
                </a:lnTo>
                <a:cubicBezTo>
                  <a:pt x="1010" y="39537"/>
                  <a:pt x="11589" y="19454"/>
                  <a:pt x="30043" y="8672"/>
                </a:cubicBezTo>
                <a:cubicBezTo>
                  <a:pt x="48484" y="-2109"/>
                  <a:pt x="71178" y="-1490"/>
                  <a:pt x="92284" y="10382"/>
                </a:cubicBezTo>
                <a:lnTo>
                  <a:pt x="557066" y="271955"/>
                </a:lnTo>
                <a:cubicBezTo>
                  <a:pt x="578401" y="283961"/>
                  <a:pt x="590650" y="303142"/>
                  <a:pt x="590650" y="324585"/>
                </a:cubicBezTo>
                <a:cubicBezTo>
                  <a:pt x="590650" y="346013"/>
                  <a:pt x="578414" y="365194"/>
                  <a:pt x="557066" y="377214"/>
                </a:cubicBezTo>
                <a:lnTo>
                  <a:pt x="92284" y="638787"/>
                </a:lnTo>
                <a:cubicBezTo>
                  <a:pt x="81179" y="645046"/>
                  <a:pt x="69643" y="648169"/>
                  <a:pt x="58512" y="648169"/>
                </a:cubicBez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117" name="Google Shape;117;p17"/>
          <p:cNvPicPr preferRelativeResize="0"/>
          <p:nvPr/>
        </p:nvPicPr>
        <p:blipFill rotWithShape="1">
          <a:blip r:embed="rId7">
            <a:alphaModFix/>
          </a:blip>
          <a:srcRect/>
          <a:stretch/>
        </p:blipFill>
        <p:spPr>
          <a:xfrm flipH="1">
            <a:off x="335024" y="4515052"/>
            <a:ext cx="895350" cy="293858"/>
          </a:xfrm>
          <a:prstGeom prst="rect">
            <a:avLst/>
          </a:prstGeom>
          <a:noFill/>
          <a:ln>
            <a:noFill/>
          </a:ln>
        </p:spPr>
      </p:pic>
      <p:pic>
        <p:nvPicPr>
          <p:cNvPr id="118" name="Google Shape;118;p17"/>
          <p:cNvPicPr preferRelativeResize="0"/>
          <p:nvPr/>
        </p:nvPicPr>
        <p:blipFill rotWithShape="1">
          <a:blip r:embed="rId8">
            <a:alphaModFix/>
          </a:blip>
          <a:srcRect/>
          <a:stretch/>
        </p:blipFill>
        <p:spPr>
          <a:xfrm>
            <a:off x="7813917" y="101403"/>
            <a:ext cx="895350" cy="264513"/>
          </a:xfrm>
          <a:prstGeom prst="rect">
            <a:avLst/>
          </a:prstGeom>
          <a:noFill/>
          <a:ln>
            <a:noFill/>
          </a:ln>
        </p:spPr>
      </p:pic>
      <p:pic>
        <p:nvPicPr>
          <p:cNvPr id="119" name="Google Shape;119;p17"/>
          <p:cNvPicPr preferRelativeResize="0"/>
          <p:nvPr/>
        </p:nvPicPr>
        <p:blipFill rotWithShape="1">
          <a:blip r:embed="rId9">
            <a:alphaModFix/>
          </a:blip>
          <a:srcRect/>
          <a:stretch/>
        </p:blipFill>
        <p:spPr>
          <a:xfrm rot="10800000" flipH="1">
            <a:off x="8161277" y="4664616"/>
            <a:ext cx="895350" cy="293858"/>
          </a:xfrm>
          <a:prstGeom prst="rect">
            <a:avLst/>
          </a:prstGeom>
          <a:noFill/>
          <a:ln>
            <a:noFill/>
          </a:ln>
        </p:spPr>
      </p:pic>
      <p:sp>
        <p:nvSpPr>
          <p:cNvPr id="120" name="Google Shape;120;p17"/>
          <p:cNvSpPr/>
          <p:nvPr/>
        </p:nvSpPr>
        <p:spPr>
          <a:xfrm>
            <a:off x="478159" y="3558461"/>
            <a:ext cx="91601" cy="94579"/>
          </a:xfrm>
          <a:custGeom>
            <a:avLst/>
            <a:gdLst/>
            <a:ahLst/>
            <a:cxnLst/>
            <a:rect l="l" t="t" r="r" b="b"/>
            <a:pathLst>
              <a:path w="869532" h="897799" extrusionOk="0">
                <a:moveTo>
                  <a:pt x="434774" y="143"/>
                </a:moveTo>
                <a:lnTo>
                  <a:pt x="588437" y="290332"/>
                </a:lnTo>
                <a:lnTo>
                  <a:pt x="869393" y="449056"/>
                </a:lnTo>
                <a:lnTo>
                  <a:pt x="588437" y="607765"/>
                </a:lnTo>
                <a:lnTo>
                  <a:pt x="434774" y="897955"/>
                </a:lnTo>
                <a:lnTo>
                  <a:pt x="281112" y="607765"/>
                </a:lnTo>
                <a:lnTo>
                  <a:pt x="143" y="449056"/>
                </a:lnTo>
                <a:lnTo>
                  <a:pt x="281112" y="290332"/>
                </a:ln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21" name="Google Shape;121;p17"/>
          <p:cNvSpPr/>
          <p:nvPr/>
        </p:nvSpPr>
        <p:spPr>
          <a:xfrm>
            <a:off x="1394066" y="183321"/>
            <a:ext cx="100677" cy="100677"/>
          </a:xfrm>
          <a:custGeom>
            <a:avLst/>
            <a:gdLst/>
            <a:ahLst/>
            <a:cxnLst/>
            <a:rect l="l" t="t" r="r" b="b"/>
            <a:pathLst>
              <a:path w="955678" h="955678" extrusionOk="0">
                <a:moveTo>
                  <a:pt x="803698" y="955813"/>
                </a:moveTo>
                <a:lnTo>
                  <a:pt x="153124" y="955813"/>
                </a:lnTo>
                <a:cubicBezTo>
                  <a:pt x="69239" y="955813"/>
                  <a:pt x="1010" y="887583"/>
                  <a:pt x="1010" y="803698"/>
                </a:cubicBezTo>
                <a:lnTo>
                  <a:pt x="1010" y="153124"/>
                </a:lnTo>
                <a:cubicBezTo>
                  <a:pt x="1010" y="69253"/>
                  <a:pt x="69239" y="1010"/>
                  <a:pt x="153124" y="1010"/>
                </a:cubicBezTo>
                <a:lnTo>
                  <a:pt x="803698" y="1010"/>
                </a:lnTo>
                <a:cubicBezTo>
                  <a:pt x="887582" y="1010"/>
                  <a:pt x="955813" y="69240"/>
                  <a:pt x="955813" y="153124"/>
                </a:cubicBezTo>
                <a:lnTo>
                  <a:pt x="955813" y="803698"/>
                </a:lnTo>
                <a:cubicBezTo>
                  <a:pt x="955813" y="887583"/>
                  <a:pt x="887582" y="955813"/>
                  <a:pt x="803698" y="955813"/>
                </a:cubicBezTo>
                <a:close/>
                <a:moveTo>
                  <a:pt x="153124" y="113335"/>
                </a:moveTo>
                <a:cubicBezTo>
                  <a:pt x="131184" y="113335"/>
                  <a:pt x="113335" y="131184"/>
                  <a:pt x="113335" y="153124"/>
                </a:cubicBezTo>
                <a:lnTo>
                  <a:pt x="113335" y="803698"/>
                </a:lnTo>
                <a:cubicBezTo>
                  <a:pt x="113335" y="825639"/>
                  <a:pt x="131184" y="843487"/>
                  <a:pt x="153124" y="843487"/>
                </a:cubicBezTo>
                <a:lnTo>
                  <a:pt x="803698" y="843487"/>
                </a:lnTo>
                <a:cubicBezTo>
                  <a:pt x="825638" y="843487"/>
                  <a:pt x="843487" y="825639"/>
                  <a:pt x="843487" y="803698"/>
                </a:cubicBezTo>
                <a:lnTo>
                  <a:pt x="843487" y="153124"/>
                </a:lnTo>
                <a:cubicBezTo>
                  <a:pt x="843487" y="131184"/>
                  <a:pt x="825638" y="113335"/>
                  <a:pt x="803698" y="113335"/>
                </a:cubicBezTo>
                <a:lnTo>
                  <a:pt x="153124" y="113335"/>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22" name="Google Shape;122;p17"/>
          <p:cNvSpPr/>
          <p:nvPr/>
        </p:nvSpPr>
        <p:spPr>
          <a:xfrm>
            <a:off x="189503" y="512102"/>
            <a:ext cx="65227" cy="65227"/>
          </a:xfrm>
          <a:custGeom>
            <a:avLst/>
            <a:gdLst/>
            <a:ahLst/>
            <a:cxnLst/>
            <a:rect l="l" t="t" r="r" b="b"/>
            <a:pathLst>
              <a:path w="619171" h="619171" extrusionOk="0">
                <a:moveTo>
                  <a:pt x="310138" y="619266"/>
                </a:moveTo>
                <a:cubicBezTo>
                  <a:pt x="139691" y="619266"/>
                  <a:pt x="1010" y="480598"/>
                  <a:pt x="1010" y="310138"/>
                </a:cubicBezTo>
                <a:cubicBezTo>
                  <a:pt x="1010" y="139690"/>
                  <a:pt x="139677" y="1010"/>
                  <a:pt x="310138" y="1010"/>
                </a:cubicBezTo>
                <a:cubicBezTo>
                  <a:pt x="480598" y="1010"/>
                  <a:pt x="619266" y="139677"/>
                  <a:pt x="619266" y="310138"/>
                </a:cubicBezTo>
                <a:cubicBezTo>
                  <a:pt x="619253" y="480585"/>
                  <a:pt x="480585" y="619266"/>
                  <a:pt x="310138" y="619266"/>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PPTMON slide">
  <p:cSld name="7_PPTMON slide">
    <p:spTree>
      <p:nvGrpSpPr>
        <p:cNvPr id="1" name="Shape 123"/>
        <p:cNvGrpSpPr/>
        <p:nvPr/>
      </p:nvGrpSpPr>
      <p:grpSpPr>
        <a:xfrm>
          <a:off x="0" y="0"/>
          <a:ext cx="0" cy="0"/>
          <a:chOff x="0" y="0"/>
          <a:chExt cx="0" cy="0"/>
        </a:xfrm>
      </p:grpSpPr>
      <p:pic>
        <p:nvPicPr>
          <p:cNvPr id="124" name="Google Shape;124;p18">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25" name="Google Shape;125;p18">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26" name="Google Shape;126;p18"/>
          <p:cNvPicPr preferRelativeResize="0"/>
          <p:nvPr/>
        </p:nvPicPr>
        <p:blipFill rotWithShape="1">
          <a:blip r:embed="rId6">
            <a:alphaModFix/>
          </a:blip>
          <a:srcRect/>
          <a:stretch/>
        </p:blipFill>
        <p:spPr>
          <a:xfrm rot="10800000" flipH="1">
            <a:off x="0" y="3171824"/>
            <a:ext cx="2461477" cy="1971675"/>
          </a:xfrm>
          <a:prstGeom prst="rect">
            <a:avLst/>
          </a:prstGeom>
          <a:noFill/>
          <a:ln>
            <a:noFill/>
          </a:ln>
        </p:spPr>
      </p:pic>
      <p:sp>
        <p:nvSpPr>
          <p:cNvPr id="127" name="Google Shape;127;p18"/>
          <p:cNvSpPr/>
          <p:nvPr/>
        </p:nvSpPr>
        <p:spPr>
          <a:xfrm>
            <a:off x="8285428" y="4545072"/>
            <a:ext cx="91601" cy="94579"/>
          </a:xfrm>
          <a:custGeom>
            <a:avLst/>
            <a:gdLst/>
            <a:ahLst/>
            <a:cxnLst/>
            <a:rect l="l" t="t" r="r" b="b"/>
            <a:pathLst>
              <a:path w="869532" h="897799" extrusionOk="0">
                <a:moveTo>
                  <a:pt x="434774" y="143"/>
                </a:moveTo>
                <a:lnTo>
                  <a:pt x="588437" y="290332"/>
                </a:lnTo>
                <a:lnTo>
                  <a:pt x="869393" y="449056"/>
                </a:lnTo>
                <a:lnTo>
                  <a:pt x="588437" y="607765"/>
                </a:lnTo>
                <a:lnTo>
                  <a:pt x="434774" y="897955"/>
                </a:lnTo>
                <a:lnTo>
                  <a:pt x="281112" y="607765"/>
                </a:lnTo>
                <a:lnTo>
                  <a:pt x="143" y="449056"/>
                </a:lnTo>
                <a:lnTo>
                  <a:pt x="281112" y="290332"/>
                </a:ln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28" name="Google Shape;128;p18"/>
          <p:cNvSpPr/>
          <p:nvPr/>
        </p:nvSpPr>
        <p:spPr>
          <a:xfrm>
            <a:off x="5624003" y="4877005"/>
            <a:ext cx="91601" cy="94579"/>
          </a:xfrm>
          <a:custGeom>
            <a:avLst/>
            <a:gdLst/>
            <a:ahLst/>
            <a:cxnLst/>
            <a:rect l="l" t="t" r="r" b="b"/>
            <a:pathLst>
              <a:path w="869532" h="897799" extrusionOk="0">
                <a:moveTo>
                  <a:pt x="434761" y="143"/>
                </a:moveTo>
                <a:lnTo>
                  <a:pt x="588423" y="290332"/>
                </a:lnTo>
                <a:lnTo>
                  <a:pt x="869393" y="449056"/>
                </a:lnTo>
                <a:lnTo>
                  <a:pt x="588423" y="607766"/>
                </a:lnTo>
                <a:lnTo>
                  <a:pt x="434761" y="897955"/>
                </a:lnTo>
                <a:lnTo>
                  <a:pt x="281099" y="607766"/>
                </a:lnTo>
                <a:lnTo>
                  <a:pt x="143" y="449056"/>
                </a:lnTo>
                <a:lnTo>
                  <a:pt x="281099" y="290332"/>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29" name="Google Shape;129;p18"/>
          <p:cNvSpPr/>
          <p:nvPr/>
        </p:nvSpPr>
        <p:spPr>
          <a:xfrm>
            <a:off x="8766104" y="152809"/>
            <a:ext cx="100677" cy="100677"/>
          </a:xfrm>
          <a:custGeom>
            <a:avLst/>
            <a:gdLst/>
            <a:ahLst/>
            <a:cxnLst/>
            <a:rect l="l" t="t" r="r" b="b"/>
            <a:pathLst>
              <a:path w="955678" h="955678" extrusionOk="0">
                <a:moveTo>
                  <a:pt x="803698" y="955813"/>
                </a:moveTo>
                <a:lnTo>
                  <a:pt x="153124" y="955813"/>
                </a:lnTo>
                <a:cubicBezTo>
                  <a:pt x="69239" y="955813"/>
                  <a:pt x="1010" y="887583"/>
                  <a:pt x="1010" y="803698"/>
                </a:cubicBezTo>
                <a:lnTo>
                  <a:pt x="1010" y="153124"/>
                </a:lnTo>
                <a:cubicBezTo>
                  <a:pt x="1010" y="69253"/>
                  <a:pt x="69239" y="1010"/>
                  <a:pt x="153124" y="1010"/>
                </a:cubicBezTo>
                <a:lnTo>
                  <a:pt x="803698" y="1010"/>
                </a:lnTo>
                <a:cubicBezTo>
                  <a:pt x="887582" y="1010"/>
                  <a:pt x="955813" y="69240"/>
                  <a:pt x="955813" y="153124"/>
                </a:cubicBezTo>
                <a:lnTo>
                  <a:pt x="955813" y="803698"/>
                </a:lnTo>
                <a:cubicBezTo>
                  <a:pt x="955813" y="887583"/>
                  <a:pt x="887582" y="955813"/>
                  <a:pt x="803698" y="955813"/>
                </a:cubicBezTo>
                <a:close/>
                <a:moveTo>
                  <a:pt x="153124" y="113335"/>
                </a:moveTo>
                <a:cubicBezTo>
                  <a:pt x="131184" y="113335"/>
                  <a:pt x="113335" y="131184"/>
                  <a:pt x="113335" y="153124"/>
                </a:cubicBezTo>
                <a:lnTo>
                  <a:pt x="113335" y="803698"/>
                </a:lnTo>
                <a:cubicBezTo>
                  <a:pt x="113335" y="825639"/>
                  <a:pt x="131184" y="843487"/>
                  <a:pt x="153124" y="843487"/>
                </a:cubicBezTo>
                <a:lnTo>
                  <a:pt x="803698" y="843487"/>
                </a:lnTo>
                <a:cubicBezTo>
                  <a:pt x="825638" y="843487"/>
                  <a:pt x="843487" y="825639"/>
                  <a:pt x="843487" y="803698"/>
                </a:cubicBezTo>
                <a:lnTo>
                  <a:pt x="843487" y="153124"/>
                </a:lnTo>
                <a:cubicBezTo>
                  <a:pt x="843487" y="131184"/>
                  <a:pt x="825638" y="113335"/>
                  <a:pt x="803698" y="113335"/>
                </a:cubicBezTo>
                <a:lnTo>
                  <a:pt x="153124" y="113335"/>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130" name="Google Shape;130;p18"/>
          <p:cNvPicPr preferRelativeResize="0"/>
          <p:nvPr/>
        </p:nvPicPr>
        <p:blipFill rotWithShape="1">
          <a:blip r:embed="rId7">
            <a:alphaModFix/>
          </a:blip>
          <a:srcRect/>
          <a:stretch/>
        </p:blipFill>
        <p:spPr>
          <a:xfrm flipH="1">
            <a:off x="8059147" y="151518"/>
            <a:ext cx="895350" cy="293858"/>
          </a:xfrm>
          <a:prstGeom prst="rect">
            <a:avLst/>
          </a:prstGeom>
          <a:noFill/>
          <a:ln>
            <a:noFill/>
          </a:ln>
        </p:spPr>
      </p:pic>
      <p:pic>
        <p:nvPicPr>
          <p:cNvPr id="131" name="Google Shape;131;p18"/>
          <p:cNvPicPr preferRelativeResize="0"/>
          <p:nvPr/>
        </p:nvPicPr>
        <p:blipFill rotWithShape="1">
          <a:blip r:embed="rId8">
            <a:alphaModFix/>
          </a:blip>
          <a:srcRect/>
          <a:stretch/>
        </p:blipFill>
        <p:spPr>
          <a:xfrm rot="10800000">
            <a:off x="238694" y="4398143"/>
            <a:ext cx="895350" cy="293858"/>
          </a:xfrm>
          <a:prstGeom prst="rect">
            <a:avLst/>
          </a:prstGeom>
          <a:noFill/>
          <a:ln>
            <a:noFill/>
          </a:ln>
        </p:spPr>
      </p:pic>
      <p:sp>
        <p:nvSpPr>
          <p:cNvPr id="132" name="Google Shape;132;p18"/>
          <p:cNvSpPr/>
          <p:nvPr/>
        </p:nvSpPr>
        <p:spPr>
          <a:xfrm>
            <a:off x="164741" y="253486"/>
            <a:ext cx="111028" cy="121946"/>
          </a:xfrm>
          <a:custGeom>
            <a:avLst/>
            <a:gdLst/>
            <a:ahLst/>
            <a:cxnLst/>
            <a:rect l="l" t="t" r="r" b="b"/>
            <a:pathLst>
              <a:path w="1053938" h="1157581" extrusionOk="0">
                <a:moveTo>
                  <a:pt x="103738" y="1157017"/>
                </a:moveTo>
                <a:cubicBezTo>
                  <a:pt x="85809" y="1157017"/>
                  <a:pt x="68486" y="1152468"/>
                  <a:pt x="52858" y="1143328"/>
                </a:cubicBezTo>
                <a:cubicBezTo>
                  <a:pt x="19908" y="1124067"/>
                  <a:pt x="1010" y="1088195"/>
                  <a:pt x="1010" y="1044947"/>
                </a:cubicBezTo>
                <a:lnTo>
                  <a:pt x="1010" y="113080"/>
                </a:lnTo>
                <a:cubicBezTo>
                  <a:pt x="1010" y="69819"/>
                  <a:pt x="19908" y="33961"/>
                  <a:pt x="52858" y="14699"/>
                </a:cubicBezTo>
                <a:cubicBezTo>
                  <a:pt x="85809" y="-4576"/>
                  <a:pt x="126338" y="-3445"/>
                  <a:pt x="164027" y="17768"/>
                </a:cubicBezTo>
                <a:lnTo>
                  <a:pt x="994255" y="485027"/>
                </a:lnTo>
                <a:cubicBezTo>
                  <a:pt x="1032375" y="506483"/>
                  <a:pt x="1054234" y="540739"/>
                  <a:pt x="1054234" y="579034"/>
                </a:cubicBezTo>
                <a:cubicBezTo>
                  <a:pt x="1054234" y="617315"/>
                  <a:pt x="1032375" y="651585"/>
                  <a:pt x="994255" y="673040"/>
                </a:cubicBezTo>
                <a:lnTo>
                  <a:pt x="164027" y="1140286"/>
                </a:lnTo>
                <a:cubicBezTo>
                  <a:pt x="144227" y="1151418"/>
                  <a:pt x="123619" y="1157017"/>
                  <a:pt x="103738" y="1157017"/>
                </a:cubicBezTo>
                <a:close/>
                <a:moveTo>
                  <a:pt x="139058" y="211071"/>
                </a:moveTo>
                <a:lnTo>
                  <a:pt x="139058" y="946929"/>
                </a:lnTo>
                <a:cubicBezTo>
                  <a:pt x="139058" y="968829"/>
                  <a:pt x="162654" y="982626"/>
                  <a:pt x="181740" y="971885"/>
                </a:cubicBezTo>
                <a:lnTo>
                  <a:pt x="835478" y="603962"/>
                </a:lnTo>
                <a:cubicBezTo>
                  <a:pt x="854928" y="593019"/>
                  <a:pt x="854928" y="564995"/>
                  <a:pt x="835478" y="554052"/>
                </a:cubicBezTo>
                <a:lnTo>
                  <a:pt x="181740" y="186115"/>
                </a:lnTo>
                <a:cubicBezTo>
                  <a:pt x="162654" y="175374"/>
                  <a:pt x="139058" y="189171"/>
                  <a:pt x="139058" y="211071"/>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33" name="Google Shape;133;p18"/>
          <p:cNvSpPr/>
          <p:nvPr/>
        </p:nvSpPr>
        <p:spPr>
          <a:xfrm>
            <a:off x="822854" y="187363"/>
            <a:ext cx="56436" cy="56436"/>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34" name="Google Shape;134;p18"/>
          <p:cNvSpPr/>
          <p:nvPr/>
        </p:nvSpPr>
        <p:spPr>
          <a:xfrm>
            <a:off x="2195492" y="4934828"/>
            <a:ext cx="111028" cy="121946"/>
          </a:xfrm>
          <a:custGeom>
            <a:avLst/>
            <a:gdLst/>
            <a:ahLst/>
            <a:cxnLst/>
            <a:rect l="l" t="t" r="r" b="b"/>
            <a:pathLst>
              <a:path w="1053938" h="1157581" extrusionOk="0">
                <a:moveTo>
                  <a:pt x="103738" y="1157017"/>
                </a:moveTo>
                <a:cubicBezTo>
                  <a:pt x="85809" y="1157017"/>
                  <a:pt x="68486" y="1152468"/>
                  <a:pt x="52858" y="1143328"/>
                </a:cubicBezTo>
                <a:cubicBezTo>
                  <a:pt x="19908" y="1124067"/>
                  <a:pt x="1010" y="1088195"/>
                  <a:pt x="1010" y="1044947"/>
                </a:cubicBezTo>
                <a:lnTo>
                  <a:pt x="1010" y="113080"/>
                </a:lnTo>
                <a:cubicBezTo>
                  <a:pt x="1010" y="69819"/>
                  <a:pt x="19908" y="33961"/>
                  <a:pt x="52858" y="14699"/>
                </a:cubicBezTo>
                <a:cubicBezTo>
                  <a:pt x="85809" y="-4576"/>
                  <a:pt x="126338" y="-3445"/>
                  <a:pt x="164027" y="17768"/>
                </a:cubicBezTo>
                <a:lnTo>
                  <a:pt x="994255" y="485027"/>
                </a:lnTo>
                <a:cubicBezTo>
                  <a:pt x="1032375" y="506483"/>
                  <a:pt x="1054234" y="540739"/>
                  <a:pt x="1054234" y="579034"/>
                </a:cubicBezTo>
                <a:cubicBezTo>
                  <a:pt x="1054234" y="617315"/>
                  <a:pt x="1032375" y="651585"/>
                  <a:pt x="994255" y="673040"/>
                </a:cubicBezTo>
                <a:lnTo>
                  <a:pt x="164027" y="1140286"/>
                </a:lnTo>
                <a:cubicBezTo>
                  <a:pt x="144227" y="1151418"/>
                  <a:pt x="123619" y="1157017"/>
                  <a:pt x="103738" y="1157017"/>
                </a:cubicBezTo>
                <a:close/>
                <a:moveTo>
                  <a:pt x="139058" y="211071"/>
                </a:moveTo>
                <a:lnTo>
                  <a:pt x="139058" y="946929"/>
                </a:lnTo>
                <a:cubicBezTo>
                  <a:pt x="139058" y="968829"/>
                  <a:pt x="162654" y="982626"/>
                  <a:pt x="181740" y="971885"/>
                </a:cubicBezTo>
                <a:lnTo>
                  <a:pt x="835478" y="603962"/>
                </a:lnTo>
                <a:cubicBezTo>
                  <a:pt x="854928" y="593019"/>
                  <a:pt x="854928" y="564995"/>
                  <a:pt x="835478" y="554052"/>
                </a:cubicBezTo>
                <a:lnTo>
                  <a:pt x="181740" y="186115"/>
                </a:lnTo>
                <a:cubicBezTo>
                  <a:pt x="162654" y="175374"/>
                  <a:pt x="139058" y="189171"/>
                  <a:pt x="139058" y="211071"/>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35" name="Google Shape;135;p18"/>
          <p:cNvSpPr/>
          <p:nvPr/>
        </p:nvSpPr>
        <p:spPr>
          <a:xfrm>
            <a:off x="7830321" y="298447"/>
            <a:ext cx="116416" cy="116416"/>
          </a:xfrm>
          <a:custGeom>
            <a:avLst/>
            <a:gdLst/>
            <a:ahLst/>
            <a:cxnLst/>
            <a:rect l="l" t="t" r="r" b="b"/>
            <a:pathLst>
              <a:path w="1105087" h="1105086" extrusionOk="0">
                <a:moveTo>
                  <a:pt x="553190" y="1105370"/>
                </a:moveTo>
                <a:cubicBezTo>
                  <a:pt x="248719" y="1105370"/>
                  <a:pt x="1010" y="857661"/>
                  <a:pt x="1010" y="553190"/>
                </a:cubicBezTo>
                <a:cubicBezTo>
                  <a:pt x="1010" y="248719"/>
                  <a:pt x="248719" y="1010"/>
                  <a:pt x="553190" y="1010"/>
                </a:cubicBezTo>
                <a:cubicBezTo>
                  <a:pt x="857661" y="1010"/>
                  <a:pt x="1105370" y="248719"/>
                  <a:pt x="1105370" y="553190"/>
                </a:cubicBezTo>
                <a:cubicBezTo>
                  <a:pt x="1105370" y="857661"/>
                  <a:pt x="857661" y="1105370"/>
                  <a:pt x="553190" y="1105370"/>
                </a:cubicBezTo>
                <a:close/>
                <a:moveTo>
                  <a:pt x="553190" y="139058"/>
                </a:moveTo>
                <a:cubicBezTo>
                  <a:pt x="324836" y="139058"/>
                  <a:pt x="139058" y="324836"/>
                  <a:pt x="139058" y="553190"/>
                </a:cubicBezTo>
                <a:cubicBezTo>
                  <a:pt x="139058" y="781543"/>
                  <a:pt x="324836" y="967321"/>
                  <a:pt x="553190" y="967321"/>
                </a:cubicBezTo>
                <a:cubicBezTo>
                  <a:pt x="781543" y="967321"/>
                  <a:pt x="967322" y="781543"/>
                  <a:pt x="967322" y="553190"/>
                </a:cubicBezTo>
                <a:cubicBezTo>
                  <a:pt x="967322" y="324836"/>
                  <a:pt x="781543" y="139058"/>
                  <a:pt x="553190" y="139058"/>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36" name="Google Shape;136;p18"/>
          <p:cNvSpPr/>
          <p:nvPr/>
        </p:nvSpPr>
        <p:spPr>
          <a:xfrm>
            <a:off x="1513153" y="4802348"/>
            <a:ext cx="100677" cy="100677"/>
          </a:xfrm>
          <a:custGeom>
            <a:avLst/>
            <a:gdLst/>
            <a:ahLst/>
            <a:cxnLst/>
            <a:rect l="l" t="t" r="r" b="b"/>
            <a:pathLst>
              <a:path w="955678" h="955678" extrusionOk="0">
                <a:moveTo>
                  <a:pt x="803698" y="955813"/>
                </a:moveTo>
                <a:lnTo>
                  <a:pt x="153124" y="955813"/>
                </a:lnTo>
                <a:cubicBezTo>
                  <a:pt x="69239" y="955813"/>
                  <a:pt x="1010" y="887583"/>
                  <a:pt x="1010" y="803698"/>
                </a:cubicBezTo>
                <a:lnTo>
                  <a:pt x="1010" y="153124"/>
                </a:lnTo>
                <a:cubicBezTo>
                  <a:pt x="1010" y="69253"/>
                  <a:pt x="69239" y="1010"/>
                  <a:pt x="153124" y="1010"/>
                </a:cubicBezTo>
                <a:lnTo>
                  <a:pt x="803698" y="1010"/>
                </a:lnTo>
                <a:cubicBezTo>
                  <a:pt x="887582" y="1010"/>
                  <a:pt x="955813" y="69240"/>
                  <a:pt x="955813" y="153124"/>
                </a:cubicBezTo>
                <a:lnTo>
                  <a:pt x="955813" y="803698"/>
                </a:lnTo>
                <a:cubicBezTo>
                  <a:pt x="955813" y="887583"/>
                  <a:pt x="887582" y="955813"/>
                  <a:pt x="803698" y="955813"/>
                </a:cubicBezTo>
                <a:close/>
                <a:moveTo>
                  <a:pt x="153124" y="113335"/>
                </a:moveTo>
                <a:cubicBezTo>
                  <a:pt x="131184" y="113335"/>
                  <a:pt x="113335" y="131184"/>
                  <a:pt x="113335" y="153124"/>
                </a:cubicBezTo>
                <a:lnTo>
                  <a:pt x="113335" y="803698"/>
                </a:lnTo>
                <a:cubicBezTo>
                  <a:pt x="113335" y="825639"/>
                  <a:pt x="131184" y="843487"/>
                  <a:pt x="153124" y="843487"/>
                </a:cubicBezTo>
                <a:lnTo>
                  <a:pt x="803698" y="843487"/>
                </a:lnTo>
                <a:cubicBezTo>
                  <a:pt x="825638" y="843487"/>
                  <a:pt x="843487" y="825639"/>
                  <a:pt x="843487" y="803698"/>
                </a:cubicBezTo>
                <a:lnTo>
                  <a:pt x="843487" y="153124"/>
                </a:lnTo>
                <a:cubicBezTo>
                  <a:pt x="843487" y="131184"/>
                  <a:pt x="825638" y="113335"/>
                  <a:pt x="803698" y="113335"/>
                </a:cubicBezTo>
                <a:lnTo>
                  <a:pt x="153124" y="113335"/>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37" name="Google Shape;137;p18"/>
          <p:cNvSpPr/>
          <p:nvPr/>
        </p:nvSpPr>
        <p:spPr>
          <a:xfrm>
            <a:off x="8692318" y="4703825"/>
            <a:ext cx="62249" cy="68347"/>
          </a:xfrm>
          <a:custGeom>
            <a:avLst/>
            <a:gdLst/>
            <a:ahLst/>
            <a:cxnLst/>
            <a:rect l="l" t="t" r="r" b="b"/>
            <a:pathLst>
              <a:path w="590905" h="648784" extrusionOk="0">
                <a:moveTo>
                  <a:pt x="58512" y="648169"/>
                </a:moveTo>
                <a:cubicBezTo>
                  <a:pt x="48484" y="648169"/>
                  <a:pt x="38779" y="645625"/>
                  <a:pt x="30030" y="640510"/>
                </a:cubicBezTo>
                <a:cubicBezTo>
                  <a:pt x="11589" y="629729"/>
                  <a:pt x="1010" y="609646"/>
                  <a:pt x="1010" y="585431"/>
                </a:cubicBezTo>
                <a:lnTo>
                  <a:pt x="1010" y="63752"/>
                </a:lnTo>
                <a:cubicBezTo>
                  <a:pt x="1010" y="39537"/>
                  <a:pt x="11589" y="19454"/>
                  <a:pt x="30043" y="8672"/>
                </a:cubicBezTo>
                <a:cubicBezTo>
                  <a:pt x="48484" y="-2109"/>
                  <a:pt x="71178" y="-1490"/>
                  <a:pt x="92284" y="10382"/>
                </a:cubicBezTo>
                <a:lnTo>
                  <a:pt x="557066" y="271955"/>
                </a:lnTo>
                <a:cubicBezTo>
                  <a:pt x="578401" y="283961"/>
                  <a:pt x="590650" y="303142"/>
                  <a:pt x="590650" y="324585"/>
                </a:cubicBezTo>
                <a:cubicBezTo>
                  <a:pt x="590650" y="346013"/>
                  <a:pt x="578414" y="365194"/>
                  <a:pt x="557066" y="377214"/>
                </a:cubicBezTo>
                <a:lnTo>
                  <a:pt x="92284" y="638787"/>
                </a:lnTo>
                <a:cubicBezTo>
                  <a:pt x="81179" y="645046"/>
                  <a:pt x="69643" y="648169"/>
                  <a:pt x="58512" y="648169"/>
                </a:cubicBez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_PPTMON slide">
  <p:cSld name="8_PPTMON slide">
    <p:spTree>
      <p:nvGrpSpPr>
        <p:cNvPr id="1" name="Shape 138"/>
        <p:cNvGrpSpPr/>
        <p:nvPr/>
      </p:nvGrpSpPr>
      <p:grpSpPr>
        <a:xfrm>
          <a:off x="0" y="0"/>
          <a:ext cx="0" cy="0"/>
          <a:chOff x="0" y="0"/>
          <a:chExt cx="0" cy="0"/>
        </a:xfrm>
      </p:grpSpPr>
      <p:pic>
        <p:nvPicPr>
          <p:cNvPr id="139" name="Google Shape;139;p1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40" name="Google Shape;140;p1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41" name="Google Shape;141;p19"/>
          <p:cNvPicPr preferRelativeResize="0"/>
          <p:nvPr/>
        </p:nvPicPr>
        <p:blipFill rotWithShape="1">
          <a:blip r:embed="rId6">
            <a:alphaModFix/>
          </a:blip>
          <a:srcRect/>
          <a:stretch/>
        </p:blipFill>
        <p:spPr>
          <a:xfrm rot="10800000">
            <a:off x="6904522" y="4200525"/>
            <a:ext cx="2239478" cy="942975"/>
          </a:xfrm>
          <a:prstGeom prst="rect">
            <a:avLst/>
          </a:prstGeom>
          <a:noFill/>
          <a:ln>
            <a:noFill/>
          </a:ln>
        </p:spPr>
      </p:pic>
      <p:sp>
        <p:nvSpPr>
          <p:cNvPr id="142" name="Google Shape;142;p19"/>
          <p:cNvSpPr/>
          <p:nvPr/>
        </p:nvSpPr>
        <p:spPr>
          <a:xfrm>
            <a:off x="8827123" y="4142317"/>
            <a:ext cx="116416" cy="116416"/>
          </a:xfrm>
          <a:custGeom>
            <a:avLst/>
            <a:gdLst/>
            <a:ahLst/>
            <a:cxnLst/>
            <a:rect l="l" t="t" r="r" b="b"/>
            <a:pathLst>
              <a:path w="1105087" h="1105086" extrusionOk="0">
                <a:moveTo>
                  <a:pt x="553190" y="1105370"/>
                </a:moveTo>
                <a:cubicBezTo>
                  <a:pt x="248719" y="1105370"/>
                  <a:pt x="1010" y="857661"/>
                  <a:pt x="1010" y="553190"/>
                </a:cubicBezTo>
                <a:cubicBezTo>
                  <a:pt x="1010" y="248719"/>
                  <a:pt x="248719" y="1010"/>
                  <a:pt x="553190" y="1010"/>
                </a:cubicBezTo>
                <a:cubicBezTo>
                  <a:pt x="857661" y="1010"/>
                  <a:pt x="1105370" y="248719"/>
                  <a:pt x="1105370" y="553190"/>
                </a:cubicBezTo>
                <a:cubicBezTo>
                  <a:pt x="1105370" y="857661"/>
                  <a:pt x="857661" y="1105370"/>
                  <a:pt x="553190" y="1105370"/>
                </a:cubicBezTo>
                <a:close/>
                <a:moveTo>
                  <a:pt x="553190" y="139058"/>
                </a:moveTo>
                <a:cubicBezTo>
                  <a:pt x="324836" y="139058"/>
                  <a:pt x="139058" y="324836"/>
                  <a:pt x="139058" y="553190"/>
                </a:cubicBezTo>
                <a:cubicBezTo>
                  <a:pt x="139058" y="781543"/>
                  <a:pt x="324836" y="967321"/>
                  <a:pt x="553190" y="967321"/>
                </a:cubicBezTo>
                <a:cubicBezTo>
                  <a:pt x="781543" y="967321"/>
                  <a:pt x="967322" y="781543"/>
                  <a:pt x="967322" y="553190"/>
                </a:cubicBezTo>
                <a:cubicBezTo>
                  <a:pt x="967322" y="324836"/>
                  <a:pt x="781543" y="139058"/>
                  <a:pt x="553190" y="139058"/>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43" name="Google Shape;143;p19"/>
          <p:cNvSpPr/>
          <p:nvPr/>
        </p:nvSpPr>
        <p:spPr>
          <a:xfrm>
            <a:off x="8848591" y="632188"/>
            <a:ext cx="91460" cy="94579"/>
          </a:xfrm>
          <a:custGeom>
            <a:avLst/>
            <a:gdLst/>
            <a:ahLst/>
            <a:cxnLst/>
            <a:rect l="l" t="t" r="r" b="b"/>
            <a:pathLst>
              <a:path w="868186" h="897799" extrusionOk="0">
                <a:moveTo>
                  <a:pt x="434761" y="143"/>
                </a:moveTo>
                <a:lnTo>
                  <a:pt x="588423" y="290319"/>
                </a:lnTo>
                <a:lnTo>
                  <a:pt x="869379" y="449042"/>
                </a:lnTo>
                <a:lnTo>
                  <a:pt x="588423" y="607738"/>
                </a:lnTo>
                <a:lnTo>
                  <a:pt x="434761" y="897928"/>
                </a:lnTo>
                <a:lnTo>
                  <a:pt x="281099" y="607738"/>
                </a:lnTo>
                <a:lnTo>
                  <a:pt x="143" y="449042"/>
                </a:lnTo>
                <a:lnTo>
                  <a:pt x="281099" y="290319"/>
                </a:ln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44" name="Google Shape;144;p19"/>
          <p:cNvSpPr/>
          <p:nvPr/>
        </p:nvSpPr>
        <p:spPr>
          <a:xfrm>
            <a:off x="204901" y="4722500"/>
            <a:ext cx="62249" cy="68347"/>
          </a:xfrm>
          <a:custGeom>
            <a:avLst/>
            <a:gdLst/>
            <a:ahLst/>
            <a:cxnLst/>
            <a:rect l="l" t="t" r="r" b="b"/>
            <a:pathLst>
              <a:path w="590905" h="648784" extrusionOk="0">
                <a:moveTo>
                  <a:pt x="58512" y="648169"/>
                </a:moveTo>
                <a:cubicBezTo>
                  <a:pt x="48484" y="648169"/>
                  <a:pt x="38779" y="645625"/>
                  <a:pt x="30030" y="640510"/>
                </a:cubicBezTo>
                <a:cubicBezTo>
                  <a:pt x="11589" y="629729"/>
                  <a:pt x="1010" y="609646"/>
                  <a:pt x="1010" y="585431"/>
                </a:cubicBezTo>
                <a:lnTo>
                  <a:pt x="1010" y="63752"/>
                </a:lnTo>
                <a:cubicBezTo>
                  <a:pt x="1010" y="39537"/>
                  <a:pt x="11589" y="19454"/>
                  <a:pt x="30043" y="8672"/>
                </a:cubicBezTo>
                <a:cubicBezTo>
                  <a:pt x="48484" y="-2109"/>
                  <a:pt x="71178" y="-1490"/>
                  <a:pt x="92284" y="10382"/>
                </a:cubicBezTo>
                <a:lnTo>
                  <a:pt x="557066" y="271955"/>
                </a:lnTo>
                <a:cubicBezTo>
                  <a:pt x="578401" y="283961"/>
                  <a:pt x="590650" y="303142"/>
                  <a:pt x="590650" y="324585"/>
                </a:cubicBezTo>
                <a:cubicBezTo>
                  <a:pt x="590650" y="346013"/>
                  <a:pt x="578414" y="365194"/>
                  <a:pt x="557066" y="377214"/>
                </a:cubicBezTo>
                <a:lnTo>
                  <a:pt x="92284" y="638787"/>
                </a:lnTo>
                <a:cubicBezTo>
                  <a:pt x="81179" y="645046"/>
                  <a:pt x="69643" y="648169"/>
                  <a:pt x="58512" y="648169"/>
                </a:cubicBez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145" name="Google Shape;145;p19"/>
          <p:cNvPicPr preferRelativeResize="0"/>
          <p:nvPr/>
        </p:nvPicPr>
        <p:blipFill rotWithShape="1">
          <a:blip r:embed="rId7">
            <a:alphaModFix/>
          </a:blip>
          <a:srcRect/>
          <a:stretch/>
        </p:blipFill>
        <p:spPr>
          <a:xfrm>
            <a:off x="8115309" y="97147"/>
            <a:ext cx="895350" cy="264513"/>
          </a:xfrm>
          <a:prstGeom prst="rect">
            <a:avLst/>
          </a:prstGeom>
          <a:noFill/>
          <a:ln>
            <a:noFill/>
          </a:ln>
        </p:spPr>
      </p:pic>
      <p:pic>
        <p:nvPicPr>
          <p:cNvPr id="146" name="Google Shape;146;p19"/>
          <p:cNvPicPr preferRelativeResize="0"/>
          <p:nvPr/>
        </p:nvPicPr>
        <p:blipFill rotWithShape="1">
          <a:blip r:embed="rId8">
            <a:alphaModFix/>
          </a:blip>
          <a:srcRect/>
          <a:stretch/>
        </p:blipFill>
        <p:spPr>
          <a:xfrm rot="10800000" flipH="1">
            <a:off x="538917" y="4646845"/>
            <a:ext cx="895350" cy="293858"/>
          </a:xfrm>
          <a:prstGeom prst="rect">
            <a:avLst/>
          </a:prstGeom>
          <a:noFill/>
          <a:ln>
            <a:noFill/>
          </a:ln>
        </p:spPr>
      </p:pic>
      <p:sp>
        <p:nvSpPr>
          <p:cNvPr id="147" name="Google Shape;147;p19"/>
          <p:cNvSpPr/>
          <p:nvPr/>
        </p:nvSpPr>
        <p:spPr>
          <a:xfrm>
            <a:off x="493187" y="4940703"/>
            <a:ext cx="91460" cy="94579"/>
          </a:xfrm>
          <a:custGeom>
            <a:avLst/>
            <a:gdLst/>
            <a:ahLst/>
            <a:cxnLst/>
            <a:rect l="l" t="t" r="r" b="b"/>
            <a:pathLst>
              <a:path w="868186" h="897799" extrusionOk="0">
                <a:moveTo>
                  <a:pt x="434761" y="143"/>
                </a:moveTo>
                <a:lnTo>
                  <a:pt x="588423" y="290319"/>
                </a:lnTo>
                <a:lnTo>
                  <a:pt x="869379" y="449042"/>
                </a:lnTo>
                <a:lnTo>
                  <a:pt x="588423" y="607738"/>
                </a:lnTo>
                <a:lnTo>
                  <a:pt x="434761" y="897928"/>
                </a:lnTo>
                <a:lnTo>
                  <a:pt x="281099" y="607738"/>
                </a:lnTo>
                <a:lnTo>
                  <a:pt x="143" y="449042"/>
                </a:lnTo>
                <a:lnTo>
                  <a:pt x="281099" y="290319"/>
                </a:ln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48" name="Google Shape;148;p19"/>
          <p:cNvSpPr/>
          <p:nvPr/>
        </p:nvSpPr>
        <p:spPr>
          <a:xfrm>
            <a:off x="7530171" y="4802348"/>
            <a:ext cx="100677" cy="100677"/>
          </a:xfrm>
          <a:custGeom>
            <a:avLst/>
            <a:gdLst/>
            <a:ahLst/>
            <a:cxnLst/>
            <a:rect l="l" t="t" r="r" b="b"/>
            <a:pathLst>
              <a:path w="955678" h="955678" extrusionOk="0">
                <a:moveTo>
                  <a:pt x="803698" y="955813"/>
                </a:moveTo>
                <a:lnTo>
                  <a:pt x="153124" y="955813"/>
                </a:lnTo>
                <a:cubicBezTo>
                  <a:pt x="69239" y="955813"/>
                  <a:pt x="1010" y="887583"/>
                  <a:pt x="1010" y="803698"/>
                </a:cubicBezTo>
                <a:lnTo>
                  <a:pt x="1010" y="153124"/>
                </a:lnTo>
                <a:cubicBezTo>
                  <a:pt x="1010" y="69253"/>
                  <a:pt x="69239" y="1010"/>
                  <a:pt x="153124" y="1010"/>
                </a:cubicBezTo>
                <a:lnTo>
                  <a:pt x="803698" y="1010"/>
                </a:lnTo>
                <a:cubicBezTo>
                  <a:pt x="887582" y="1010"/>
                  <a:pt x="955813" y="69240"/>
                  <a:pt x="955813" y="153124"/>
                </a:cubicBezTo>
                <a:lnTo>
                  <a:pt x="955813" y="803698"/>
                </a:lnTo>
                <a:cubicBezTo>
                  <a:pt x="955813" y="887583"/>
                  <a:pt x="887582" y="955813"/>
                  <a:pt x="803698" y="955813"/>
                </a:cubicBezTo>
                <a:close/>
                <a:moveTo>
                  <a:pt x="153124" y="113335"/>
                </a:moveTo>
                <a:cubicBezTo>
                  <a:pt x="131184" y="113335"/>
                  <a:pt x="113335" y="131184"/>
                  <a:pt x="113335" y="153124"/>
                </a:cubicBezTo>
                <a:lnTo>
                  <a:pt x="113335" y="803698"/>
                </a:lnTo>
                <a:cubicBezTo>
                  <a:pt x="113335" y="825639"/>
                  <a:pt x="131184" y="843487"/>
                  <a:pt x="153124" y="843487"/>
                </a:cubicBezTo>
                <a:lnTo>
                  <a:pt x="803698" y="843487"/>
                </a:lnTo>
                <a:cubicBezTo>
                  <a:pt x="825638" y="843487"/>
                  <a:pt x="843487" y="825639"/>
                  <a:pt x="843487" y="803698"/>
                </a:cubicBezTo>
                <a:lnTo>
                  <a:pt x="843487" y="153124"/>
                </a:lnTo>
                <a:cubicBezTo>
                  <a:pt x="843487" y="131184"/>
                  <a:pt x="825638" y="113335"/>
                  <a:pt x="803698" y="113335"/>
                </a:cubicBezTo>
                <a:lnTo>
                  <a:pt x="153124" y="113335"/>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49" name="Google Shape;149;p19"/>
          <p:cNvSpPr/>
          <p:nvPr/>
        </p:nvSpPr>
        <p:spPr>
          <a:xfrm>
            <a:off x="8538806" y="4782388"/>
            <a:ext cx="65227" cy="65227"/>
          </a:xfrm>
          <a:custGeom>
            <a:avLst/>
            <a:gdLst/>
            <a:ahLst/>
            <a:cxnLst/>
            <a:rect l="l" t="t" r="r" b="b"/>
            <a:pathLst>
              <a:path w="619171" h="619171" extrusionOk="0">
                <a:moveTo>
                  <a:pt x="310138" y="619266"/>
                </a:moveTo>
                <a:cubicBezTo>
                  <a:pt x="139691" y="619266"/>
                  <a:pt x="1010" y="480598"/>
                  <a:pt x="1010" y="310138"/>
                </a:cubicBezTo>
                <a:cubicBezTo>
                  <a:pt x="1010" y="139690"/>
                  <a:pt x="139677" y="1010"/>
                  <a:pt x="310138" y="1010"/>
                </a:cubicBezTo>
                <a:cubicBezTo>
                  <a:pt x="480598" y="1010"/>
                  <a:pt x="619266" y="139677"/>
                  <a:pt x="619266" y="310138"/>
                </a:cubicBezTo>
                <a:cubicBezTo>
                  <a:pt x="619253" y="480585"/>
                  <a:pt x="480585" y="619266"/>
                  <a:pt x="310138" y="619266"/>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50" name="Google Shape;150;p19"/>
          <p:cNvSpPr>
            <a:spLocks noGrp="1"/>
          </p:cNvSpPr>
          <p:nvPr>
            <p:ph type="pic" idx="2"/>
          </p:nvPr>
        </p:nvSpPr>
        <p:spPr>
          <a:xfrm>
            <a:off x="590550" y="590550"/>
            <a:ext cx="2790813" cy="3962400"/>
          </a:xfrm>
          <a:prstGeom prst="roundRect">
            <a:avLst>
              <a:gd name="adj" fmla="val 9841"/>
            </a:avLst>
          </a:prstGeom>
          <a:solidFill>
            <a:srgbClr val="F2F2F2"/>
          </a:solidFill>
          <a:ln>
            <a:noFill/>
          </a:ln>
        </p:spPr>
        <p:txBody>
          <a:bodyPr spcFirstLastPara="1" wrap="square" lIns="68575" tIns="621000" rIns="68575" bIns="34275" anchor="ctr" anchorCtr="1">
            <a:noAutofit/>
          </a:bodyPr>
          <a:lstStyle>
            <a:lvl1pPr marR="0" lvl="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Dosis Light"/>
                <a:ea typeface="Dosis Light"/>
                <a:cs typeface="Dosis Light"/>
                <a:sym typeface="Dosis Light"/>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Dosis Light"/>
                <a:ea typeface="Dosis Light"/>
                <a:cs typeface="Dosis Light"/>
                <a:sym typeface="Dosis Light"/>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Dosis Light"/>
                <a:ea typeface="Dosis Light"/>
                <a:cs typeface="Dosis Light"/>
                <a:sym typeface="Dosis Light"/>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PPTMON slide">
  <p:cSld name="6_PPTMON slide">
    <p:spTree>
      <p:nvGrpSpPr>
        <p:cNvPr id="1" name="Shape 166"/>
        <p:cNvGrpSpPr/>
        <p:nvPr/>
      </p:nvGrpSpPr>
      <p:grpSpPr>
        <a:xfrm>
          <a:off x="0" y="0"/>
          <a:ext cx="0" cy="0"/>
          <a:chOff x="0" y="0"/>
          <a:chExt cx="0" cy="0"/>
        </a:xfrm>
      </p:grpSpPr>
      <p:pic>
        <p:nvPicPr>
          <p:cNvPr id="167" name="Google Shape;167;p21">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68" name="Google Shape;168;p21">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69" name="Google Shape;169;p21"/>
          <p:cNvPicPr preferRelativeResize="0"/>
          <p:nvPr/>
        </p:nvPicPr>
        <p:blipFill rotWithShape="1">
          <a:blip r:embed="rId6">
            <a:alphaModFix/>
          </a:blip>
          <a:srcRect/>
          <a:stretch/>
        </p:blipFill>
        <p:spPr>
          <a:xfrm>
            <a:off x="0" y="4248150"/>
            <a:ext cx="2918691" cy="895350"/>
          </a:xfrm>
          <a:prstGeom prst="rect">
            <a:avLst/>
          </a:prstGeom>
          <a:noFill/>
          <a:ln>
            <a:noFill/>
          </a:ln>
        </p:spPr>
      </p:pic>
      <p:pic>
        <p:nvPicPr>
          <p:cNvPr id="170" name="Google Shape;170;p21"/>
          <p:cNvPicPr preferRelativeResize="0"/>
          <p:nvPr/>
        </p:nvPicPr>
        <p:blipFill rotWithShape="1">
          <a:blip r:embed="rId6">
            <a:alphaModFix/>
          </a:blip>
          <a:srcRect/>
          <a:stretch/>
        </p:blipFill>
        <p:spPr>
          <a:xfrm rot="10800000">
            <a:off x="6225309" y="1"/>
            <a:ext cx="2918691" cy="895350"/>
          </a:xfrm>
          <a:prstGeom prst="rect">
            <a:avLst/>
          </a:prstGeom>
          <a:noFill/>
          <a:ln>
            <a:noFill/>
          </a:ln>
        </p:spPr>
      </p:pic>
      <p:sp>
        <p:nvSpPr>
          <p:cNvPr id="171" name="Google Shape;171;p21"/>
          <p:cNvSpPr/>
          <p:nvPr/>
        </p:nvSpPr>
        <p:spPr>
          <a:xfrm>
            <a:off x="8842586" y="476251"/>
            <a:ext cx="72604" cy="79715"/>
          </a:xfrm>
          <a:custGeom>
            <a:avLst/>
            <a:gdLst/>
            <a:ahLst/>
            <a:cxnLst/>
            <a:rect l="l" t="t" r="r" b="b"/>
            <a:pathLst>
              <a:path w="590905" h="648784" extrusionOk="0">
                <a:moveTo>
                  <a:pt x="58512" y="648169"/>
                </a:moveTo>
                <a:cubicBezTo>
                  <a:pt x="48484" y="648169"/>
                  <a:pt x="38779" y="645625"/>
                  <a:pt x="30030" y="640510"/>
                </a:cubicBezTo>
                <a:cubicBezTo>
                  <a:pt x="11589" y="629729"/>
                  <a:pt x="1010" y="609646"/>
                  <a:pt x="1010" y="585431"/>
                </a:cubicBezTo>
                <a:lnTo>
                  <a:pt x="1010" y="63752"/>
                </a:lnTo>
                <a:cubicBezTo>
                  <a:pt x="1010" y="39537"/>
                  <a:pt x="11589" y="19454"/>
                  <a:pt x="30043" y="8672"/>
                </a:cubicBezTo>
                <a:cubicBezTo>
                  <a:pt x="48484" y="-2109"/>
                  <a:pt x="71178" y="-1490"/>
                  <a:pt x="92284" y="10382"/>
                </a:cubicBezTo>
                <a:lnTo>
                  <a:pt x="557066" y="271955"/>
                </a:lnTo>
                <a:cubicBezTo>
                  <a:pt x="578401" y="283961"/>
                  <a:pt x="590650" y="303142"/>
                  <a:pt x="590650" y="324585"/>
                </a:cubicBezTo>
                <a:cubicBezTo>
                  <a:pt x="590650" y="346013"/>
                  <a:pt x="578414" y="365194"/>
                  <a:pt x="557066" y="377214"/>
                </a:cubicBezTo>
                <a:lnTo>
                  <a:pt x="92284" y="638787"/>
                </a:lnTo>
                <a:cubicBezTo>
                  <a:pt x="81179" y="645046"/>
                  <a:pt x="69643" y="648169"/>
                  <a:pt x="58512" y="648169"/>
                </a:cubicBez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72" name="Google Shape;172;p21"/>
          <p:cNvSpPr/>
          <p:nvPr/>
        </p:nvSpPr>
        <p:spPr>
          <a:xfrm>
            <a:off x="5979356" y="57437"/>
            <a:ext cx="76077" cy="76077"/>
          </a:xfrm>
          <a:custGeom>
            <a:avLst/>
            <a:gdLst/>
            <a:ahLst/>
            <a:cxnLst/>
            <a:rect l="l" t="t" r="r" b="b"/>
            <a:pathLst>
              <a:path w="619171" h="619171" extrusionOk="0">
                <a:moveTo>
                  <a:pt x="310138" y="619266"/>
                </a:moveTo>
                <a:cubicBezTo>
                  <a:pt x="139691" y="619266"/>
                  <a:pt x="1010" y="480598"/>
                  <a:pt x="1010" y="310138"/>
                </a:cubicBezTo>
                <a:cubicBezTo>
                  <a:pt x="1010" y="139690"/>
                  <a:pt x="139677" y="1010"/>
                  <a:pt x="310138" y="1010"/>
                </a:cubicBezTo>
                <a:cubicBezTo>
                  <a:pt x="480598" y="1010"/>
                  <a:pt x="619266" y="139677"/>
                  <a:pt x="619266" y="310138"/>
                </a:cubicBezTo>
                <a:cubicBezTo>
                  <a:pt x="619253" y="480585"/>
                  <a:pt x="480585" y="619266"/>
                  <a:pt x="310138" y="619266"/>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73" name="Google Shape;173;p21"/>
          <p:cNvSpPr/>
          <p:nvPr/>
        </p:nvSpPr>
        <p:spPr>
          <a:xfrm>
            <a:off x="8935937" y="4060340"/>
            <a:ext cx="65824" cy="65824"/>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174" name="Google Shape;174;p21"/>
          <p:cNvPicPr preferRelativeResize="0"/>
          <p:nvPr/>
        </p:nvPicPr>
        <p:blipFill rotWithShape="1">
          <a:blip r:embed="rId7">
            <a:alphaModFix/>
          </a:blip>
          <a:srcRect/>
          <a:stretch/>
        </p:blipFill>
        <p:spPr>
          <a:xfrm>
            <a:off x="7714706" y="133514"/>
            <a:ext cx="1044277" cy="342737"/>
          </a:xfrm>
          <a:prstGeom prst="rect">
            <a:avLst/>
          </a:prstGeom>
          <a:noFill/>
          <a:ln>
            <a:noFill/>
          </a:ln>
        </p:spPr>
      </p:pic>
      <p:pic>
        <p:nvPicPr>
          <p:cNvPr id="175" name="Google Shape;175;p21"/>
          <p:cNvPicPr preferRelativeResize="0"/>
          <p:nvPr/>
        </p:nvPicPr>
        <p:blipFill rotWithShape="1">
          <a:blip r:embed="rId8">
            <a:alphaModFix/>
          </a:blip>
          <a:srcRect/>
          <a:stretch/>
        </p:blipFill>
        <p:spPr>
          <a:xfrm>
            <a:off x="304094" y="4695825"/>
            <a:ext cx="1044277" cy="308511"/>
          </a:xfrm>
          <a:prstGeom prst="rect">
            <a:avLst/>
          </a:prstGeom>
          <a:noFill/>
          <a:ln>
            <a:noFill/>
          </a:ln>
        </p:spPr>
      </p:pic>
      <p:sp>
        <p:nvSpPr>
          <p:cNvPr id="176" name="Google Shape;176;p21"/>
          <p:cNvSpPr/>
          <p:nvPr/>
        </p:nvSpPr>
        <p:spPr>
          <a:xfrm>
            <a:off x="217846" y="4451182"/>
            <a:ext cx="106673" cy="110311"/>
          </a:xfrm>
          <a:custGeom>
            <a:avLst/>
            <a:gdLst/>
            <a:ahLst/>
            <a:cxnLst/>
            <a:rect l="l" t="t" r="r" b="b"/>
            <a:pathLst>
              <a:path w="868186" h="897799" extrusionOk="0">
                <a:moveTo>
                  <a:pt x="434761" y="143"/>
                </a:moveTo>
                <a:lnTo>
                  <a:pt x="588423" y="290319"/>
                </a:lnTo>
                <a:lnTo>
                  <a:pt x="869379" y="449042"/>
                </a:lnTo>
                <a:lnTo>
                  <a:pt x="588423" y="607738"/>
                </a:lnTo>
                <a:lnTo>
                  <a:pt x="434761" y="897928"/>
                </a:lnTo>
                <a:lnTo>
                  <a:pt x="281099" y="607738"/>
                </a:lnTo>
                <a:lnTo>
                  <a:pt x="143" y="449042"/>
                </a:lnTo>
                <a:lnTo>
                  <a:pt x="281099" y="290319"/>
                </a:ln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77" name="Google Shape;177;p21"/>
          <p:cNvSpPr/>
          <p:nvPr/>
        </p:nvSpPr>
        <p:spPr>
          <a:xfrm>
            <a:off x="2564704" y="4891012"/>
            <a:ext cx="117423" cy="117423"/>
          </a:xfrm>
          <a:custGeom>
            <a:avLst/>
            <a:gdLst/>
            <a:ahLst/>
            <a:cxnLst/>
            <a:rect l="l" t="t" r="r" b="b"/>
            <a:pathLst>
              <a:path w="955678" h="955678" extrusionOk="0">
                <a:moveTo>
                  <a:pt x="803698" y="955813"/>
                </a:moveTo>
                <a:lnTo>
                  <a:pt x="153124" y="955813"/>
                </a:lnTo>
                <a:cubicBezTo>
                  <a:pt x="69239" y="955813"/>
                  <a:pt x="1010" y="887583"/>
                  <a:pt x="1010" y="803698"/>
                </a:cubicBezTo>
                <a:lnTo>
                  <a:pt x="1010" y="153124"/>
                </a:lnTo>
                <a:cubicBezTo>
                  <a:pt x="1010" y="69253"/>
                  <a:pt x="69239" y="1010"/>
                  <a:pt x="153124" y="1010"/>
                </a:cubicBezTo>
                <a:lnTo>
                  <a:pt x="803698" y="1010"/>
                </a:lnTo>
                <a:cubicBezTo>
                  <a:pt x="887582" y="1010"/>
                  <a:pt x="955813" y="69240"/>
                  <a:pt x="955813" y="153124"/>
                </a:cubicBezTo>
                <a:lnTo>
                  <a:pt x="955813" y="803698"/>
                </a:lnTo>
                <a:cubicBezTo>
                  <a:pt x="955813" y="887583"/>
                  <a:pt x="887582" y="955813"/>
                  <a:pt x="803698" y="955813"/>
                </a:cubicBezTo>
                <a:close/>
                <a:moveTo>
                  <a:pt x="153124" y="113335"/>
                </a:moveTo>
                <a:cubicBezTo>
                  <a:pt x="131184" y="113335"/>
                  <a:pt x="113335" y="131184"/>
                  <a:pt x="113335" y="153124"/>
                </a:cubicBezTo>
                <a:lnTo>
                  <a:pt x="113335" y="803698"/>
                </a:lnTo>
                <a:cubicBezTo>
                  <a:pt x="113335" y="825639"/>
                  <a:pt x="131184" y="843487"/>
                  <a:pt x="153124" y="843487"/>
                </a:cubicBezTo>
                <a:lnTo>
                  <a:pt x="803698" y="843487"/>
                </a:lnTo>
                <a:cubicBezTo>
                  <a:pt x="825638" y="843487"/>
                  <a:pt x="843487" y="825639"/>
                  <a:pt x="843487" y="803698"/>
                </a:cubicBezTo>
                <a:lnTo>
                  <a:pt x="843487" y="153124"/>
                </a:lnTo>
                <a:cubicBezTo>
                  <a:pt x="843487" y="131184"/>
                  <a:pt x="825638" y="113335"/>
                  <a:pt x="803698" y="113335"/>
                </a:cubicBezTo>
                <a:lnTo>
                  <a:pt x="153124" y="113335"/>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78" name="Google Shape;178;p21"/>
          <p:cNvSpPr/>
          <p:nvPr/>
        </p:nvSpPr>
        <p:spPr>
          <a:xfrm>
            <a:off x="1822116" y="4392470"/>
            <a:ext cx="65824" cy="65824"/>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79" name="Google Shape;179;p21"/>
          <p:cNvSpPr/>
          <p:nvPr/>
        </p:nvSpPr>
        <p:spPr>
          <a:xfrm>
            <a:off x="8256762" y="4881833"/>
            <a:ext cx="135781" cy="135781"/>
          </a:xfrm>
          <a:custGeom>
            <a:avLst/>
            <a:gdLst/>
            <a:ahLst/>
            <a:cxnLst/>
            <a:rect l="l" t="t" r="r" b="b"/>
            <a:pathLst>
              <a:path w="1105087" h="1105086" extrusionOk="0">
                <a:moveTo>
                  <a:pt x="553190" y="1105370"/>
                </a:moveTo>
                <a:cubicBezTo>
                  <a:pt x="248719" y="1105370"/>
                  <a:pt x="1010" y="857661"/>
                  <a:pt x="1010" y="553190"/>
                </a:cubicBezTo>
                <a:cubicBezTo>
                  <a:pt x="1010" y="248719"/>
                  <a:pt x="248719" y="1010"/>
                  <a:pt x="553190" y="1010"/>
                </a:cubicBezTo>
                <a:cubicBezTo>
                  <a:pt x="857661" y="1010"/>
                  <a:pt x="1105370" y="248719"/>
                  <a:pt x="1105370" y="553190"/>
                </a:cubicBezTo>
                <a:cubicBezTo>
                  <a:pt x="1105370" y="857661"/>
                  <a:pt x="857661" y="1105370"/>
                  <a:pt x="553190" y="1105370"/>
                </a:cubicBezTo>
                <a:close/>
                <a:moveTo>
                  <a:pt x="553190" y="139058"/>
                </a:moveTo>
                <a:cubicBezTo>
                  <a:pt x="324836" y="139058"/>
                  <a:pt x="139058" y="324836"/>
                  <a:pt x="139058" y="553190"/>
                </a:cubicBezTo>
                <a:cubicBezTo>
                  <a:pt x="139058" y="781543"/>
                  <a:pt x="324836" y="967321"/>
                  <a:pt x="553190" y="967321"/>
                </a:cubicBezTo>
                <a:cubicBezTo>
                  <a:pt x="781543" y="967321"/>
                  <a:pt x="967322" y="781543"/>
                  <a:pt x="967322" y="553190"/>
                </a:cubicBezTo>
                <a:cubicBezTo>
                  <a:pt x="967322" y="324836"/>
                  <a:pt x="781543" y="139058"/>
                  <a:pt x="553190" y="139058"/>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80" name="Google Shape;180;p21"/>
          <p:cNvSpPr/>
          <p:nvPr/>
        </p:nvSpPr>
        <p:spPr>
          <a:xfrm>
            <a:off x="8825469" y="4780701"/>
            <a:ext cx="106838" cy="110311"/>
          </a:xfrm>
          <a:custGeom>
            <a:avLst/>
            <a:gdLst/>
            <a:ahLst/>
            <a:cxnLst/>
            <a:rect l="l" t="t" r="r" b="b"/>
            <a:pathLst>
              <a:path w="869532" h="897799" extrusionOk="0">
                <a:moveTo>
                  <a:pt x="434774" y="143"/>
                </a:moveTo>
                <a:lnTo>
                  <a:pt x="588437" y="290332"/>
                </a:lnTo>
                <a:lnTo>
                  <a:pt x="869393" y="449056"/>
                </a:lnTo>
                <a:lnTo>
                  <a:pt x="588437" y="607765"/>
                </a:lnTo>
                <a:lnTo>
                  <a:pt x="434774" y="897955"/>
                </a:lnTo>
                <a:lnTo>
                  <a:pt x="281112" y="607765"/>
                </a:lnTo>
                <a:lnTo>
                  <a:pt x="143" y="449056"/>
                </a:lnTo>
                <a:lnTo>
                  <a:pt x="281112" y="290332"/>
                </a:lnTo>
                <a:close/>
              </a:path>
            </a:pathLst>
          </a:custGeom>
          <a:solidFill>
            <a:srgbClr val="44D3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9_PPTMON slide">
  <p:cSld name="9_PPTMON slide">
    <p:spTree>
      <p:nvGrpSpPr>
        <p:cNvPr id="1" name="Shape 181"/>
        <p:cNvGrpSpPr/>
        <p:nvPr/>
      </p:nvGrpSpPr>
      <p:grpSpPr>
        <a:xfrm>
          <a:off x="0" y="0"/>
          <a:ext cx="0" cy="0"/>
          <a:chOff x="0" y="0"/>
          <a:chExt cx="0" cy="0"/>
        </a:xfrm>
      </p:grpSpPr>
      <p:pic>
        <p:nvPicPr>
          <p:cNvPr id="182" name="Google Shape;182;p22">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83" name="Google Shape;183;p22">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84" name="Google Shape;184;p22"/>
          <p:cNvPicPr preferRelativeResize="0"/>
          <p:nvPr/>
        </p:nvPicPr>
        <p:blipFill rotWithShape="1">
          <a:blip r:embed="rId6">
            <a:alphaModFix/>
          </a:blip>
          <a:srcRect/>
          <a:stretch/>
        </p:blipFill>
        <p:spPr>
          <a:xfrm>
            <a:off x="0" y="3562642"/>
            <a:ext cx="1381125" cy="1580857"/>
          </a:xfrm>
          <a:prstGeom prst="rect">
            <a:avLst/>
          </a:prstGeom>
          <a:noFill/>
          <a:ln>
            <a:noFill/>
          </a:ln>
        </p:spPr>
      </p:pic>
      <p:sp>
        <p:nvSpPr>
          <p:cNvPr id="185" name="Google Shape;185;p22"/>
          <p:cNvSpPr/>
          <p:nvPr/>
        </p:nvSpPr>
        <p:spPr>
          <a:xfrm>
            <a:off x="8916843" y="4910573"/>
            <a:ext cx="62249" cy="68347"/>
          </a:xfrm>
          <a:custGeom>
            <a:avLst/>
            <a:gdLst/>
            <a:ahLst/>
            <a:cxnLst/>
            <a:rect l="l" t="t" r="r" b="b"/>
            <a:pathLst>
              <a:path w="590905" h="648784" extrusionOk="0">
                <a:moveTo>
                  <a:pt x="58512" y="648169"/>
                </a:moveTo>
                <a:cubicBezTo>
                  <a:pt x="48484" y="648169"/>
                  <a:pt x="38779" y="645625"/>
                  <a:pt x="30030" y="640510"/>
                </a:cubicBezTo>
                <a:cubicBezTo>
                  <a:pt x="11589" y="629729"/>
                  <a:pt x="1010" y="609646"/>
                  <a:pt x="1010" y="585431"/>
                </a:cubicBezTo>
                <a:lnTo>
                  <a:pt x="1010" y="63752"/>
                </a:lnTo>
                <a:cubicBezTo>
                  <a:pt x="1010" y="39537"/>
                  <a:pt x="11589" y="19454"/>
                  <a:pt x="30043" y="8672"/>
                </a:cubicBezTo>
                <a:cubicBezTo>
                  <a:pt x="48484" y="-2109"/>
                  <a:pt x="71178" y="-1490"/>
                  <a:pt x="92284" y="10382"/>
                </a:cubicBezTo>
                <a:lnTo>
                  <a:pt x="557066" y="271955"/>
                </a:lnTo>
                <a:cubicBezTo>
                  <a:pt x="578401" y="283961"/>
                  <a:pt x="590650" y="303142"/>
                  <a:pt x="590650" y="324585"/>
                </a:cubicBezTo>
                <a:cubicBezTo>
                  <a:pt x="590650" y="346013"/>
                  <a:pt x="578414" y="365194"/>
                  <a:pt x="557066" y="377214"/>
                </a:cubicBezTo>
                <a:lnTo>
                  <a:pt x="92284" y="638787"/>
                </a:lnTo>
                <a:cubicBezTo>
                  <a:pt x="81179" y="645046"/>
                  <a:pt x="69643" y="648169"/>
                  <a:pt x="58512" y="648169"/>
                </a:cubicBez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86" name="Google Shape;186;p22"/>
          <p:cNvSpPr/>
          <p:nvPr/>
        </p:nvSpPr>
        <p:spPr>
          <a:xfrm>
            <a:off x="1639585" y="4807635"/>
            <a:ext cx="65227" cy="65227"/>
          </a:xfrm>
          <a:custGeom>
            <a:avLst/>
            <a:gdLst/>
            <a:ahLst/>
            <a:cxnLst/>
            <a:rect l="l" t="t" r="r" b="b"/>
            <a:pathLst>
              <a:path w="619171" h="619171" extrusionOk="0">
                <a:moveTo>
                  <a:pt x="310138" y="619266"/>
                </a:moveTo>
                <a:cubicBezTo>
                  <a:pt x="139691" y="619266"/>
                  <a:pt x="1010" y="480598"/>
                  <a:pt x="1010" y="310138"/>
                </a:cubicBezTo>
                <a:cubicBezTo>
                  <a:pt x="1010" y="139690"/>
                  <a:pt x="139677" y="1010"/>
                  <a:pt x="310138" y="1010"/>
                </a:cubicBezTo>
                <a:cubicBezTo>
                  <a:pt x="480598" y="1010"/>
                  <a:pt x="619266" y="139677"/>
                  <a:pt x="619266" y="310138"/>
                </a:cubicBezTo>
                <a:cubicBezTo>
                  <a:pt x="619253" y="480585"/>
                  <a:pt x="480585" y="619266"/>
                  <a:pt x="310138" y="619266"/>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187" name="Google Shape;187;p22"/>
          <p:cNvPicPr preferRelativeResize="0"/>
          <p:nvPr/>
        </p:nvPicPr>
        <p:blipFill rotWithShape="1">
          <a:blip r:embed="rId7">
            <a:alphaModFix/>
          </a:blip>
          <a:srcRect/>
          <a:stretch/>
        </p:blipFill>
        <p:spPr>
          <a:xfrm>
            <a:off x="189503" y="4640970"/>
            <a:ext cx="895350" cy="293858"/>
          </a:xfrm>
          <a:prstGeom prst="rect">
            <a:avLst/>
          </a:prstGeom>
          <a:noFill/>
          <a:ln>
            <a:noFill/>
          </a:ln>
        </p:spPr>
      </p:pic>
      <p:sp>
        <p:nvSpPr>
          <p:cNvPr id="188" name="Google Shape;188;p22"/>
          <p:cNvSpPr/>
          <p:nvPr/>
        </p:nvSpPr>
        <p:spPr>
          <a:xfrm>
            <a:off x="8453438" y="4850167"/>
            <a:ext cx="91460" cy="94579"/>
          </a:xfrm>
          <a:custGeom>
            <a:avLst/>
            <a:gdLst/>
            <a:ahLst/>
            <a:cxnLst/>
            <a:rect l="l" t="t" r="r" b="b"/>
            <a:pathLst>
              <a:path w="868186" h="897799" extrusionOk="0">
                <a:moveTo>
                  <a:pt x="434761" y="143"/>
                </a:moveTo>
                <a:lnTo>
                  <a:pt x="588423" y="290319"/>
                </a:lnTo>
                <a:lnTo>
                  <a:pt x="869379" y="449042"/>
                </a:lnTo>
                <a:lnTo>
                  <a:pt x="588423" y="607738"/>
                </a:lnTo>
                <a:lnTo>
                  <a:pt x="434761" y="897928"/>
                </a:lnTo>
                <a:lnTo>
                  <a:pt x="281099" y="607738"/>
                </a:lnTo>
                <a:lnTo>
                  <a:pt x="143" y="449042"/>
                </a:lnTo>
                <a:lnTo>
                  <a:pt x="281099" y="290319"/>
                </a:ln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89" name="Google Shape;189;p22"/>
          <p:cNvSpPr/>
          <p:nvPr/>
        </p:nvSpPr>
        <p:spPr>
          <a:xfrm>
            <a:off x="133763" y="351851"/>
            <a:ext cx="91601" cy="94579"/>
          </a:xfrm>
          <a:custGeom>
            <a:avLst/>
            <a:gdLst/>
            <a:ahLst/>
            <a:cxnLst/>
            <a:rect l="l" t="t" r="r" b="b"/>
            <a:pathLst>
              <a:path w="869532" h="897799" extrusionOk="0">
                <a:moveTo>
                  <a:pt x="434774" y="143"/>
                </a:moveTo>
                <a:lnTo>
                  <a:pt x="588437" y="290332"/>
                </a:lnTo>
                <a:lnTo>
                  <a:pt x="869393" y="449056"/>
                </a:lnTo>
                <a:lnTo>
                  <a:pt x="588437" y="607765"/>
                </a:lnTo>
                <a:lnTo>
                  <a:pt x="434774" y="897955"/>
                </a:lnTo>
                <a:lnTo>
                  <a:pt x="281112" y="607765"/>
                </a:lnTo>
                <a:lnTo>
                  <a:pt x="143" y="449056"/>
                </a:lnTo>
                <a:lnTo>
                  <a:pt x="281112" y="290332"/>
                </a:ln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90" name="Google Shape;190;p22"/>
          <p:cNvSpPr/>
          <p:nvPr/>
        </p:nvSpPr>
        <p:spPr>
          <a:xfrm>
            <a:off x="508838" y="92893"/>
            <a:ext cx="62249" cy="68347"/>
          </a:xfrm>
          <a:custGeom>
            <a:avLst/>
            <a:gdLst/>
            <a:ahLst/>
            <a:cxnLst/>
            <a:rect l="l" t="t" r="r" b="b"/>
            <a:pathLst>
              <a:path w="590905" h="648784" extrusionOk="0">
                <a:moveTo>
                  <a:pt x="58512" y="648169"/>
                </a:moveTo>
                <a:cubicBezTo>
                  <a:pt x="48484" y="648169"/>
                  <a:pt x="38779" y="645625"/>
                  <a:pt x="30030" y="640510"/>
                </a:cubicBezTo>
                <a:cubicBezTo>
                  <a:pt x="11589" y="629729"/>
                  <a:pt x="1010" y="609646"/>
                  <a:pt x="1010" y="585431"/>
                </a:cubicBezTo>
                <a:lnTo>
                  <a:pt x="1010" y="63752"/>
                </a:lnTo>
                <a:cubicBezTo>
                  <a:pt x="1010" y="39537"/>
                  <a:pt x="11589" y="19454"/>
                  <a:pt x="30043" y="8672"/>
                </a:cubicBezTo>
                <a:cubicBezTo>
                  <a:pt x="48484" y="-2109"/>
                  <a:pt x="71178" y="-1490"/>
                  <a:pt x="92284" y="10382"/>
                </a:cubicBezTo>
                <a:lnTo>
                  <a:pt x="557066" y="271955"/>
                </a:lnTo>
                <a:cubicBezTo>
                  <a:pt x="578401" y="283961"/>
                  <a:pt x="590650" y="303142"/>
                  <a:pt x="590650" y="324585"/>
                </a:cubicBezTo>
                <a:cubicBezTo>
                  <a:pt x="590650" y="346013"/>
                  <a:pt x="578414" y="365194"/>
                  <a:pt x="557066" y="377214"/>
                </a:cubicBezTo>
                <a:lnTo>
                  <a:pt x="92284" y="638787"/>
                </a:lnTo>
                <a:cubicBezTo>
                  <a:pt x="81179" y="645046"/>
                  <a:pt x="69643" y="648169"/>
                  <a:pt x="58512" y="648169"/>
                </a:cubicBez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91" name="Google Shape;191;p22"/>
          <p:cNvSpPr>
            <a:spLocks noGrp="1"/>
          </p:cNvSpPr>
          <p:nvPr>
            <p:ph type="pic" idx="2"/>
          </p:nvPr>
        </p:nvSpPr>
        <p:spPr>
          <a:xfrm>
            <a:off x="4384363" y="895350"/>
            <a:ext cx="2066274" cy="3352800"/>
          </a:xfrm>
          <a:prstGeom prst="roundRect">
            <a:avLst>
              <a:gd name="adj" fmla="val 7447"/>
            </a:avLst>
          </a:prstGeom>
          <a:solidFill>
            <a:srgbClr val="F2F2F2"/>
          </a:solidFill>
          <a:ln>
            <a:noFill/>
          </a:ln>
        </p:spPr>
        <p:txBody>
          <a:bodyPr spcFirstLastPara="1" wrap="square" lIns="68575" tIns="621000" rIns="68575" bIns="34275" anchor="ctr" anchorCtr="1">
            <a:noAutofit/>
          </a:bodyPr>
          <a:lstStyle>
            <a:lvl1pPr marR="0" lvl="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Dosis Light"/>
                <a:ea typeface="Dosis Light"/>
                <a:cs typeface="Dosis Light"/>
                <a:sym typeface="Dosis Light"/>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Dosis Light"/>
                <a:ea typeface="Dosis Light"/>
                <a:cs typeface="Dosis Light"/>
                <a:sym typeface="Dosis Light"/>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Dosis Light"/>
                <a:ea typeface="Dosis Light"/>
                <a:cs typeface="Dosis Light"/>
                <a:sym typeface="Dosis Light"/>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9pPr>
          </a:lstStyle>
          <a:p>
            <a:endParaRPr/>
          </a:p>
        </p:txBody>
      </p:sp>
      <p:sp>
        <p:nvSpPr>
          <p:cNvPr id="192" name="Google Shape;192;p22"/>
          <p:cNvSpPr>
            <a:spLocks noGrp="1"/>
          </p:cNvSpPr>
          <p:nvPr>
            <p:ph type="pic" idx="3"/>
          </p:nvPr>
        </p:nvSpPr>
        <p:spPr>
          <a:xfrm>
            <a:off x="6607934" y="895350"/>
            <a:ext cx="2066274" cy="3352800"/>
          </a:xfrm>
          <a:prstGeom prst="roundRect">
            <a:avLst>
              <a:gd name="adj" fmla="val 7447"/>
            </a:avLst>
          </a:prstGeom>
          <a:solidFill>
            <a:srgbClr val="F2F2F2"/>
          </a:solidFill>
          <a:ln>
            <a:noFill/>
          </a:ln>
        </p:spPr>
        <p:txBody>
          <a:bodyPr spcFirstLastPara="1" wrap="square" lIns="68575" tIns="621000" rIns="68575" bIns="34275" anchor="ctr" anchorCtr="1">
            <a:noAutofit/>
          </a:bodyPr>
          <a:lstStyle>
            <a:lvl1pPr marR="0" lvl="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Dosis Light"/>
                <a:ea typeface="Dosis Light"/>
                <a:cs typeface="Dosis Light"/>
                <a:sym typeface="Dosis Light"/>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Dosis Light"/>
                <a:ea typeface="Dosis Light"/>
                <a:cs typeface="Dosis Light"/>
                <a:sym typeface="Dosis Light"/>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Dosis Light"/>
                <a:ea typeface="Dosis Light"/>
                <a:cs typeface="Dosis Light"/>
                <a:sym typeface="Dosis Light"/>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Dosis Light"/>
                <a:ea typeface="Dosis Light"/>
                <a:cs typeface="Dosis Light"/>
                <a:sym typeface="Dosis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PPTMON slide">
  <p:cSld name="4_PPTMON slide">
    <p:spTree>
      <p:nvGrpSpPr>
        <p:cNvPr id="1" name="Shape 193"/>
        <p:cNvGrpSpPr/>
        <p:nvPr/>
      </p:nvGrpSpPr>
      <p:grpSpPr>
        <a:xfrm>
          <a:off x="0" y="0"/>
          <a:ext cx="0" cy="0"/>
          <a:chOff x="0" y="0"/>
          <a:chExt cx="0" cy="0"/>
        </a:xfrm>
      </p:grpSpPr>
      <p:pic>
        <p:nvPicPr>
          <p:cNvPr id="194" name="Google Shape;194;p23">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95" name="Google Shape;195;p23">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96" name="Google Shape;196;p23"/>
          <p:cNvPicPr preferRelativeResize="0"/>
          <p:nvPr/>
        </p:nvPicPr>
        <p:blipFill rotWithShape="1">
          <a:blip r:embed="rId6">
            <a:alphaModFix/>
          </a:blip>
          <a:srcRect/>
          <a:stretch/>
        </p:blipFill>
        <p:spPr>
          <a:xfrm rot="10800000">
            <a:off x="6682523" y="3171824"/>
            <a:ext cx="2461477" cy="1971675"/>
          </a:xfrm>
          <a:prstGeom prst="rect">
            <a:avLst/>
          </a:prstGeom>
          <a:noFill/>
          <a:ln>
            <a:noFill/>
          </a:ln>
        </p:spPr>
      </p:pic>
      <p:sp>
        <p:nvSpPr>
          <p:cNvPr id="197" name="Google Shape;197;p23"/>
          <p:cNvSpPr/>
          <p:nvPr/>
        </p:nvSpPr>
        <p:spPr>
          <a:xfrm>
            <a:off x="766971" y="4545072"/>
            <a:ext cx="91601" cy="94579"/>
          </a:xfrm>
          <a:custGeom>
            <a:avLst/>
            <a:gdLst/>
            <a:ahLst/>
            <a:cxnLst/>
            <a:rect l="l" t="t" r="r" b="b"/>
            <a:pathLst>
              <a:path w="869532" h="897799" extrusionOk="0">
                <a:moveTo>
                  <a:pt x="434774" y="143"/>
                </a:moveTo>
                <a:lnTo>
                  <a:pt x="588437" y="290332"/>
                </a:lnTo>
                <a:lnTo>
                  <a:pt x="869393" y="449056"/>
                </a:lnTo>
                <a:lnTo>
                  <a:pt x="588437" y="607765"/>
                </a:lnTo>
                <a:lnTo>
                  <a:pt x="434774" y="897955"/>
                </a:lnTo>
                <a:lnTo>
                  <a:pt x="281112" y="607765"/>
                </a:lnTo>
                <a:lnTo>
                  <a:pt x="143" y="449056"/>
                </a:lnTo>
                <a:lnTo>
                  <a:pt x="281112" y="290332"/>
                </a:ln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98" name="Google Shape;198;p23"/>
          <p:cNvSpPr/>
          <p:nvPr/>
        </p:nvSpPr>
        <p:spPr>
          <a:xfrm>
            <a:off x="3428396" y="4877005"/>
            <a:ext cx="91601" cy="94579"/>
          </a:xfrm>
          <a:custGeom>
            <a:avLst/>
            <a:gdLst/>
            <a:ahLst/>
            <a:cxnLst/>
            <a:rect l="l" t="t" r="r" b="b"/>
            <a:pathLst>
              <a:path w="869532" h="897799" extrusionOk="0">
                <a:moveTo>
                  <a:pt x="434761" y="143"/>
                </a:moveTo>
                <a:lnTo>
                  <a:pt x="588423" y="290332"/>
                </a:lnTo>
                <a:lnTo>
                  <a:pt x="869393" y="449056"/>
                </a:lnTo>
                <a:lnTo>
                  <a:pt x="588423" y="607766"/>
                </a:lnTo>
                <a:lnTo>
                  <a:pt x="434761" y="897955"/>
                </a:lnTo>
                <a:lnTo>
                  <a:pt x="281099" y="607766"/>
                </a:lnTo>
                <a:lnTo>
                  <a:pt x="143" y="449056"/>
                </a:lnTo>
                <a:lnTo>
                  <a:pt x="281099" y="290332"/>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199" name="Google Shape;199;p23"/>
          <p:cNvSpPr/>
          <p:nvPr/>
        </p:nvSpPr>
        <p:spPr>
          <a:xfrm>
            <a:off x="277220" y="152809"/>
            <a:ext cx="100677" cy="100677"/>
          </a:xfrm>
          <a:custGeom>
            <a:avLst/>
            <a:gdLst/>
            <a:ahLst/>
            <a:cxnLst/>
            <a:rect l="l" t="t" r="r" b="b"/>
            <a:pathLst>
              <a:path w="955678" h="955678" extrusionOk="0">
                <a:moveTo>
                  <a:pt x="803698" y="955813"/>
                </a:moveTo>
                <a:lnTo>
                  <a:pt x="153124" y="955813"/>
                </a:lnTo>
                <a:cubicBezTo>
                  <a:pt x="69239" y="955813"/>
                  <a:pt x="1010" y="887583"/>
                  <a:pt x="1010" y="803698"/>
                </a:cubicBezTo>
                <a:lnTo>
                  <a:pt x="1010" y="153124"/>
                </a:lnTo>
                <a:cubicBezTo>
                  <a:pt x="1010" y="69253"/>
                  <a:pt x="69239" y="1010"/>
                  <a:pt x="153124" y="1010"/>
                </a:cubicBezTo>
                <a:lnTo>
                  <a:pt x="803698" y="1010"/>
                </a:lnTo>
                <a:cubicBezTo>
                  <a:pt x="887582" y="1010"/>
                  <a:pt x="955813" y="69240"/>
                  <a:pt x="955813" y="153124"/>
                </a:cubicBezTo>
                <a:lnTo>
                  <a:pt x="955813" y="803698"/>
                </a:lnTo>
                <a:cubicBezTo>
                  <a:pt x="955813" y="887583"/>
                  <a:pt x="887582" y="955813"/>
                  <a:pt x="803698" y="955813"/>
                </a:cubicBezTo>
                <a:close/>
                <a:moveTo>
                  <a:pt x="153124" y="113335"/>
                </a:moveTo>
                <a:cubicBezTo>
                  <a:pt x="131184" y="113335"/>
                  <a:pt x="113335" y="131184"/>
                  <a:pt x="113335" y="153124"/>
                </a:cubicBezTo>
                <a:lnTo>
                  <a:pt x="113335" y="803698"/>
                </a:lnTo>
                <a:cubicBezTo>
                  <a:pt x="113335" y="825639"/>
                  <a:pt x="131184" y="843487"/>
                  <a:pt x="153124" y="843487"/>
                </a:cubicBezTo>
                <a:lnTo>
                  <a:pt x="803698" y="843487"/>
                </a:lnTo>
                <a:cubicBezTo>
                  <a:pt x="825638" y="843487"/>
                  <a:pt x="843487" y="825639"/>
                  <a:pt x="843487" y="803698"/>
                </a:cubicBezTo>
                <a:lnTo>
                  <a:pt x="843487" y="153124"/>
                </a:lnTo>
                <a:cubicBezTo>
                  <a:pt x="843487" y="131184"/>
                  <a:pt x="825638" y="113335"/>
                  <a:pt x="803698" y="113335"/>
                </a:cubicBezTo>
                <a:lnTo>
                  <a:pt x="153124" y="113335"/>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200" name="Google Shape;200;p23"/>
          <p:cNvPicPr preferRelativeResize="0"/>
          <p:nvPr/>
        </p:nvPicPr>
        <p:blipFill rotWithShape="1">
          <a:blip r:embed="rId7">
            <a:alphaModFix/>
          </a:blip>
          <a:srcRect/>
          <a:stretch/>
        </p:blipFill>
        <p:spPr>
          <a:xfrm>
            <a:off x="189503" y="151518"/>
            <a:ext cx="895350" cy="293858"/>
          </a:xfrm>
          <a:prstGeom prst="rect">
            <a:avLst/>
          </a:prstGeom>
          <a:noFill/>
          <a:ln>
            <a:noFill/>
          </a:ln>
        </p:spPr>
      </p:pic>
      <p:pic>
        <p:nvPicPr>
          <p:cNvPr id="201" name="Google Shape;201;p23"/>
          <p:cNvPicPr preferRelativeResize="0"/>
          <p:nvPr/>
        </p:nvPicPr>
        <p:blipFill rotWithShape="1">
          <a:blip r:embed="rId8">
            <a:alphaModFix/>
          </a:blip>
          <a:srcRect/>
          <a:stretch/>
        </p:blipFill>
        <p:spPr>
          <a:xfrm rot="10800000" flipH="1">
            <a:off x="8009957" y="4398143"/>
            <a:ext cx="895350" cy="293858"/>
          </a:xfrm>
          <a:prstGeom prst="rect">
            <a:avLst/>
          </a:prstGeom>
          <a:noFill/>
          <a:ln>
            <a:noFill/>
          </a:ln>
        </p:spPr>
      </p:pic>
      <p:sp>
        <p:nvSpPr>
          <p:cNvPr id="202" name="Google Shape;202;p23"/>
          <p:cNvSpPr/>
          <p:nvPr/>
        </p:nvSpPr>
        <p:spPr>
          <a:xfrm>
            <a:off x="8868231" y="253486"/>
            <a:ext cx="111028" cy="121946"/>
          </a:xfrm>
          <a:custGeom>
            <a:avLst/>
            <a:gdLst/>
            <a:ahLst/>
            <a:cxnLst/>
            <a:rect l="l" t="t" r="r" b="b"/>
            <a:pathLst>
              <a:path w="1053938" h="1157581" extrusionOk="0">
                <a:moveTo>
                  <a:pt x="103738" y="1157017"/>
                </a:moveTo>
                <a:cubicBezTo>
                  <a:pt x="85809" y="1157017"/>
                  <a:pt x="68486" y="1152468"/>
                  <a:pt x="52858" y="1143328"/>
                </a:cubicBezTo>
                <a:cubicBezTo>
                  <a:pt x="19908" y="1124067"/>
                  <a:pt x="1010" y="1088195"/>
                  <a:pt x="1010" y="1044947"/>
                </a:cubicBezTo>
                <a:lnTo>
                  <a:pt x="1010" y="113080"/>
                </a:lnTo>
                <a:cubicBezTo>
                  <a:pt x="1010" y="69819"/>
                  <a:pt x="19908" y="33961"/>
                  <a:pt x="52858" y="14699"/>
                </a:cubicBezTo>
                <a:cubicBezTo>
                  <a:pt x="85809" y="-4576"/>
                  <a:pt x="126338" y="-3445"/>
                  <a:pt x="164027" y="17768"/>
                </a:cubicBezTo>
                <a:lnTo>
                  <a:pt x="994255" y="485027"/>
                </a:lnTo>
                <a:cubicBezTo>
                  <a:pt x="1032375" y="506483"/>
                  <a:pt x="1054234" y="540739"/>
                  <a:pt x="1054234" y="579034"/>
                </a:cubicBezTo>
                <a:cubicBezTo>
                  <a:pt x="1054234" y="617315"/>
                  <a:pt x="1032375" y="651585"/>
                  <a:pt x="994255" y="673040"/>
                </a:cubicBezTo>
                <a:lnTo>
                  <a:pt x="164027" y="1140286"/>
                </a:lnTo>
                <a:cubicBezTo>
                  <a:pt x="144227" y="1151418"/>
                  <a:pt x="123619" y="1157017"/>
                  <a:pt x="103738" y="1157017"/>
                </a:cubicBezTo>
                <a:close/>
                <a:moveTo>
                  <a:pt x="139058" y="211071"/>
                </a:moveTo>
                <a:lnTo>
                  <a:pt x="139058" y="946929"/>
                </a:lnTo>
                <a:cubicBezTo>
                  <a:pt x="139058" y="968829"/>
                  <a:pt x="162654" y="982626"/>
                  <a:pt x="181740" y="971885"/>
                </a:cubicBezTo>
                <a:lnTo>
                  <a:pt x="835478" y="603962"/>
                </a:lnTo>
                <a:cubicBezTo>
                  <a:pt x="854928" y="593019"/>
                  <a:pt x="854928" y="564995"/>
                  <a:pt x="835478" y="554052"/>
                </a:cubicBezTo>
                <a:lnTo>
                  <a:pt x="181740" y="186115"/>
                </a:lnTo>
                <a:cubicBezTo>
                  <a:pt x="162654" y="175374"/>
                  <a:pt x="139058" y="189171"/>
                  <a:pt x="139058" y="211071"/>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03" name="Google Shape;203;p23"/>
          <p:cNvSpPr/>
          <p:nvPr/>
        </p:nvSpPr>
        <p:spPr>
          <a:xfrm>
            <a:off x="8264710" y="187363"/>
            <a:ext cx="56436" cy="56436"/>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04" name="Google Shape;204;p23"/>
          <p:cNvSpPr/>
          <p:nvPr/>
        </p:nvSpPr>
        <p:spPr>
          <a:xfrm>
            <a:off x="6837480" y="4934828"/>
            <a:ext cx="111028" cy="121946"/>
          </a:xfrm>
          <a:custGeom>
            <a:avLst/>
            <a:gdLst/>
            <a:ahLst/>
            <a:cxnLst/>
            <a:rect l="l" t="t" r="r" b="b"/>
            <a:pathLst>
              <a:path w="1053938" h="1157581" extrusionOk="0">
                <a:moveTo>
                  <a:pt x="103738" y="1157017"/>
                </a:moveTo>
                <a:cubicBezTo>
                  <a:pt x="85809" y="1157017"/>
                  <a:pt x="68486" y="1152468"/>
                  <a:pt x="52858" y="1143328"/>
                </a:cubicBezTo>
                <a:cubicBezTo>
                  <a:pt x="19908" y="1124067"/>
                  <a:pt x="1010" y="1088195"/>
                  <a:pt x="1010" y="1044947"/>
                </a:cubicBezTo>
                <a:lnTo>
                  <a:pt x="1010" y="113080"/>
                </a:lnTo>
                <a:cubicBezTo>
                  <a:pt x="1010" y="69819"/>
                  <a:pt x="19908" y="33961"/>
                  <a:pt x="52858" y="14699"/>
                </a:cubicBezTo>
                <a:cubicBezTo>
                  <a:pt x="85809" y="-4576"/>
                  <a:pt x="126338" y="-3445"/>
                  <a:pt x="164027" y="17768"/>
                </a:cubicBezTo>
                <a:lnTo>
                  <a:pt x="994255" y="485027"/>
                </a:lnTo>
                <a:cubicBezTo>
                  <a:pt x="1032375" y="506483"/>
                  <a:pt x="1054234" y="540739"/>
                  <a:pt x="1054234" y="579034"/>
                </a:cubicBezTo>
                <a:cubicBezTo>
                  <a:pt x="1054234" y="617315"/>
                  <a:pt x="1032375" y="651585"/>
                  <a:pt x="994255" y="673040"/>
                </a:cubicBezTo>
                <a:lnTo>
                  <a:pt x="164027" y="1140286"/>
                </a:lnTo>
                <a:cubicBezTo>
                  <a:pt x="144227" y="1151418"/>
                  <a:pt x="123619" y="1157017"/>
                  <a:pt x="103738" y="1157017"/>
                </a:cubicBezTo>
                <a:close/>
                <a:moveTo>
                  <a:pt x="139058" y="211071"/>
                </a:moveTo>
                <a:lnTo>
                  <a:pt x="139058" y="946929"/>
                </a:lnTo>
                <a:cubicBezTo>
                  <a:pt x="139058" y="968829"/>
                  <a:pt x="162654" y="982626"/>
                  <a:pt x="181740" y="971885"/>
                </a:cubicBezTo>
                <a:lnTo>
                  <a:pt x="835478" y="603962"/>
                </a:lnTo>
                <a:cubicBezTo>
                  <a:pt x="854928" y="593019"/>
                  <a:pt x="854928" y="564995"/>
                  <a:pt x="835478" y="554052"/>
                </a:cubicBezTo>
                <a:lnTo>
                  <a:pt x="181740" y="186115"/>
                </a:lnTo>
                <a:cubicBezTo>
                  <a:pt x="162654" y="175374"/>
                  <a:pt x="139058" y="189171"/>
                  <a:pt x="139058" y="211071"/>
                </a:cubicBezTo>
                <a:close/>
              </a:path>
            </a:pathLst>
          </a:custGeom>
          <a:solidFill>
            <a:srgbClr val="FC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05" name="Google Shape;205;p23"/>
          <p:cNvSpPr/>
          <p:nvPr/>
        </p:nvSpPr>
        <p:spPr>
          <a:xfrm>
            <a:off x="1197263" y="298447"/>
            <a:ext cx="116416" cy="116416"/>
          </a:xfrm>
          <a:custGeom>
            <a:avLst/>
            <a:gdLst/>
            <a:ahLst/>
            <a:cxnLst/>
            <a:rect l="l" t="t" r="r" b="b"/>
            <a:pathLst>
              <a:path w="1105087" h="1105086" extrusionOk="0">
                <a:moveTo>
                  <a:pt x="553190" y="1105370"/>
                </a:moveTo>
                <a:cubicBezTo>
                  <a:pt x="248719" y="1105370"/>
                  <a:pt x="1010" y="857661"/>
                  <a:pt x="1010" y="553190"/>
                </a:cubicBezTo>
                <a:cubicBezTo>
                  <a:pt x="1010" y="248719"/>
                  <a:pt x="248719" y="1010"/>
                  <a:pt x="553190" y="1010"/>
                </a:cubicBezTo>
                <a:cubicBezTo>
                  <a:pt x="857661" y="1010"/>
                  <a:pt x="1105370" y="248719"/>
                  <a:pt x="1105370" y="553190"/>
                </a:cubicBezTo>
                <a:cubicBezTo>
                  <a:pt x="1105370" y="857661"/>
                  <a:pt x="857661" y="1105370"/>
                  <a:pt x="553190" y="1105370"/>
                </a:cubicBezTo>
                <a:close/>
                <a:moveTo>
                  <a:pt x="553190" y="139058"/>
                </a:moveTo>
                <a:cubicBezTo>
                  <a:pt x="324836" y="139058"/>
                  <a:pt x="139058" y="324836"/>
                  <a:pt x="139058" y="553190"/>
                </a:cubicBezTo>
                <a:cubicBezTo>
                  <a:pt x="139058" y="781543"/>
                  <a:pt x="324836" y="967321"/>
                  <a:pt x="553190" y="967321"/>
                </a:cubicBezTo>
                <a:cubicBezTo>
                  <a:pt x="781543" y="967321"/>
                  <a:pt x="967322" y="781543"/>
                  <a:pt x="967322" y="553190"/>
                </a:cubicBezTo>
                <a:cubicBezTo>
                  <a:pt x="967322" y="324836"/>
                  <a:pt x="781543" y="139058"/>
                  <a:pt x="553190" y="139058"/>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06" name="Google Shape;206;p23"/>
          <p:cNvSpPr/>
          <p:nvPr/>
        </p:nvSpPr>
        <p:spPr>
          <a:xfrm>
            <a:off x="7530171" y="4802348"/>
            <a:ext cx="100677" cy="100677"/>
          </a:xfrm>
          <a:custGeom>
            <a:avLst/>
            <a:gdLst/>
            <a:ahLst/>
            <a:cxnLst/>
            <a:rect l="l" t="t" r="r" b="b"/>
            <a:pathLst>
              <a:path w="955678" h="955678" extrusionOk="0">
                <a:moveTo>
                  <a:pt x="803698" y="955813"/>
                </a:moveTo>
                <a:lnTo>
                  <a:pt x="153124" y="955813"/>
                </a:lnTo>
                <a:cubicBezTo>
                  <a:pt x="69239" y="955813"/>
                  <a:pt x="1010" y="887583"/>
                  <a:pt x="1010" y="803698"/>
                </a:cubicBezTo>
                <a:lnTo>
                  <a:pt x="1010" y="153124"/>
                </a:lnTo>
                <a:cubicBezTo>
                  <a:pt x="1010" y="69253"/>
                  <a:pt x="69239" y="1010"/>
                  <a:pt x="153124" y="1010"/>
                </a:cubicBezTo>
                <a:lnTo>
                  <a:pt x="803698" y="1010"/>
                </a:lnTo>
                <a:cubicBezTo>
                  <a:pt x="887582" y="1010"/>
                  <a:pt x="955813" y="69240"/>
                  <a:pt x="955813" y="153124"/>
                </a:cubicBezTo>
                <a:lnTo>
                  <a:pt x="955813" y="803698"/>
                </a:lnTo>
                <a:cubicBezTo>
                  <a:pt x="955813" y="887583"/>
                  <a:pt x="887582" y="955813"/>
                  <a:pt x="803698" y="955813"/>
                </a:cubicBezTo>
                <a:close/>
                <a:moveTo>
                  <a:pt x="153124" y="113335"/>
                </a:moveTo>
                <a:cubicBezTo>
                  <a:pt x="131184" y="113335"/>
                  <a:pt x="113335" y="131184"/>
                  <a:pt x="113335" y="153124"/>
                </a:cubicBezTo>
                <a:lnTo>
                  <a:pt x="113335" y="803698"/>
                </a:lnTo>
                <a:cubicBezTo>
                  <a:pt x="113335" y="825639"/>
                  <a:pt x="131184" y="843487"/>
                  <a:pt x="153124" y="843487"/>
                </a:cubicBezTo>
                <a:lnTo>
                  <a:pt x="803698" y="843487"/>
                </a:lnTo>
                <a:cubicBezTo>
                  <a:pt x="825638" y="843487"/>
                  <a:pt x="843487" y="825639"/>
                  <a:pt x="843487" y="803698"/>
                </a:cubicBezTo>
                <a:lnTo>
                  <a:pt x="843487" y="153124"/>
                </a:lnTo>
                <a:cubicBezTo>
                  <a:pt x="843487" y="131184"/>
                  <a:pt x="825638" y="113335"/>
                  <a:pt x="803698" y="113335"/>
                </a:cubicBezTo>
                <a:lnTo>
                  <a:pt x="153124" y="113335"/>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07" name="Google Shape;207;p23"/>
          <p:cNvSpPr/>
          <p:nvPr/>
        </p:nvSpPr>
        <p:spPr>
          <a:xfrm>
            <a:off x="389432" y="4703825"/>
            <a:ext cx="62249" cy="68347"/>
          </a:xfrm>
          <a:custGeom>
            <a:avLst/>
            <a:gdLst/>
            <a:ahLst/>
            <a:cxnLst/>
            <a:rect l="l" t="t" r="r" b="b"/>
            <a:pathLst>
              <a:path w="590905" h="648784" extrusionOk="0">
                <a:moveTo>
                  <a:pt x="58512" y="648169"/>
                </a:moveTo>
                <a:cubicBezTo>
                  <a:pt x="48484" y="648169"/>
                  <a:pt x="38779" y="645625"/>
                  <a:pt x="30030" y="640510"/>
                </a:cubicBezTo>
                <a:cubicBezTo>
                  <a:pt x="11589" y="629729"/>
                  <a:pt x="1010" y="609646"/>
                  <a:pt x="1010" y="585431"/>
                </a:cubicBezTo>
                <a:lnTo>
                  <a:pt x="1010" y="63752"/>
                </a:lnTo>
                <a:cubicBezTo>
                  <a:pt x="1010" y="39537"/>
                  <a:pt x="11589" y="19454"/>
                  <a:pt x="30043" y="8672"/>
                </a:cubicBezTo>
                <a:cubicBezTo>
                  <a:pt x="48484" y="-2109"/>
                  <a:pt x="71178" y="-1490"/>
                  <a:pt x="92284" y="10382"/>
                </a:cubicBezTo>
                <a:lnTo>
                  <a:pt x="557066" y="271955"/>
                </a:lnTo>
                <a:cubicBezTo>
                  <a:pt x="578401" y="283961"/>
                  <a:pt x="590650" y="303142"/>
                  <a:pt x="590650" y="324585"/>
                </a:cubicBezTo>
                <a:cubicBezTo>
                  <a:pt x="590650" y="346013"/>
                  <a:pt x="578414" y="365194"/>
                  <a:pt x="557066" y="377214"/>
                </a:cubicBezTo>
                <a:lnTo>
                  <a:pt x="92284" y="638787"/>
                </a:lnTo>
                <a:cubicBezTo>
                  <a:pt x="81179" y="645046"/>
                  <a:pt x="69643" y="648169"/>
                  <a:pt x="58512" y="648169"/>
                </a:cubicBez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 id="2147483667" r:id="rId8"/>
    <p:sldLayoutId id="2147483668" r:id="rId9"/>
    <p:sldLayoutId id="2147483672" r:id="rId10"/>
    <p:sldLayoutId id="2147483673"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jpeg"/><Relationship Id="rId7"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mailto:abaker@herrickdl.org"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hyperlink" Target="mailto:rcarpenter@herrickdl.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1"/>
          <p:cNvSpPr/>
          <p:nvPr/>
        </p:nvSpPr>
        <p:spPr>
          <a:xfrm>
            <a:off x="2096984" y="1964370"/>
            <a:ext cx="5001491" cy="1592743"/>
          </a:xfrm>
          <a:prstGeom prst="rect">
            <a:avLst/>
          </a:prstGeom>
          <a:noFill/>
          <a:ln>
            <a:noFill/>
          </a:ln>
        </p:spPr>
        <p:txBody>
          <a:bodyPr spcFirstLastPara="1" wrap="square" lIns="68575" tIns="34275" rIns="68575" bIns="34275" anchor="t" anchorCtr="0">
            <a:noAutofit/>
          </a:bodyPr>
          <a:lstStyle/>
          <a:p>
            <a:pPr algn="ctr"/>
            <a:endParaRPr lang="en-US" altLang="ko" sz="2400">
              <a:solidFill>
                <a:schemeClr val="lt1"/>
              </a:solidFill>
              <a:latin typeface="Dosis ExtraBold"/>
              <a:ea typeface="Dosis ExtraBold"/>
              <a:cs typeface="Dosis ExtraBold"/>
            </a:endParaRPr>
          </a:p>
          <a:p>
            <a:pPr algn="ctr"/>
            <a:endParaRPr lang="en-US" altLang="ko" sz="2400">
              <a:solidFill>
                <a:schemeClr val="lt1"/>
              </a:solidFill>
              <a:latin typeface="Dosis ExtraBold"/>
              <a:ea typeface="Dosis ExtraBold"/>
              <a:cs typeface="Dosis ExtraBold"/>
            </a:endParaRPr>
          </a:p>
          <a:p>
            <a:pPr algn="ctr"/>
            <a:r>
              <a:rPr lang="en-US" altLang="ko" sz="2400">
                <a:solidFill>
                  <a:schemeClr val="lt1"/>
                </a:solidFill>
                <a:latin typeface="Dosis ExtraBold"/>
                <a:ea typeface="Dosis ExtraBold"/>
                <a:cs typeface="Dosis ExtraBold"/>
              </a:rPr>
              <a:t>Helping Kids Publish Books </a:t>
            </a:r>
            <a:br>
              <a:rPr lang="en-US" altLang="ko" sz="2400">
                <a:solidFill>
                  <a:schemeClr val="lt1"/>
                </a:solidFill>
                <a:latin typeface="Dosis ExtraBold"/>
                <a:ea typeface="Dosis ExtraBold"/>
                <a:cs typeface="Dosis ExtraBold"/>
              </a:rPr>
            </a:br>
            <a:r>
              <a:rPr lang="en-US" altLang="ko" sz="2400">
                <a:solidFill>
                  <a:schemeClr val="lt1"/>
                </a:solidFill>
                <a:latin typeface="Dosis ExtraBold"/>
                <a:ea typeface="Dosis ExtraBold"/>
                <a:cs typeface="Dosis ExtraBold"/>
              </a:rPr>
              <a:t>For your Collection </a:t>
            </a:r>
            <a:endParaRPr lang="en-US" altLang="ko" sz="3200">
              <a:solidFill>
                <a:schemeClr val="lt1"/>
              </a:solidFill>
              <a:latin typeface="Dosis ExtraBold"/>
              <a:ea typeface="Dosis ExtraBold"/>
              <a:cs typeface="Dosis ExtraBold"/>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070" y="1149329"/>
            <a:ext cx="3258437" cy="18260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39"/>
          <p:cNvPicPr preferRelativeResize="0"/>
          <p:nvPr/>
        </p:nvPicPr>
        <p:blipFill rotWithShape="1">
          <a:blip r:embed="rId3"/>
          <a:srcRect l="7463" r="7463"/>
          <a:stretch/>
        </p:blipFill>
        <p:spPr>
          <a:xfrm>
            <a:off x="4082327" y="895350"/>
            <a:ext cx="2066400" cy="3352800"/>
          </a:xfrm>
          <a:prstGeom prst="roundRect">
            <a:avLst>
              <a:gd name="adj" fmla="val 7640"/>
            </a:avLst>
          </a:prstGeom>
          <a:noFill/>
          <a:ln>
            <a:noFill/>
          </a:ln>
        </p:spPr>
      </p:pic>
      <p:pic>
        <p:nvPicPr>
          <p:cNvPr id="405" name="Google Shape;405;p39" descr="Logo&#10;&#10;Description automatically generated"/>
          <p:cNvPicPr preferRelativeResize="0"/>
          <p:nvPr/>
        </p:nvPicPr>
        <p:blipFill rotWithShape="1">
          <a:blip r:embed="rId4"/>
          <a:srcRect l="11480" r="11480"/>
          <a:stretch/>
        </p:blipFill>
        <p:spPr>
          <a:xfrm>
            <a:off x="6607863" y="895350"/>
            <a:ext cx="2066400" cy="3352800"/>
          </a:xfrm>
          <a:prstGeom prst="roundRect">
            <a:avLst>
              <a:gd name="adj" fmla="val 7640"/>
            </a:avLst>
          </a:prstGeom>
          <a:noFill/>
          <a:ln>
            <a:noFill/>
          </a:ln>
        </p:spPr>
      </p:pic>
      <p:sp>
        <p:nvSpPr>
          <p:cNvPr id="408" name="Google Shape;408;p39"/>
          <p:cNvSpPr txBox="1"/>
          <p:nvPr/>
        </p:nvSpPr>
        <p:spPr>
          <a:xfrm>
            <a:off x="654222" y="282583"/>
            <a:ext cx="3432003" cy="500107"/>
          </a:xfrm>
          <a:prstGeom prst="rect">
            <a:avLst/>
          </a:prstGeom>
          <a:noFill/>
          <a:ln>
            <a:noFill/>
          </a:ln>
        </p:spPr>
        <p:txBody>
          <a:bodyPr spcFirstLastPara="1" wrap="square" lIns="68575" tIns="34275" rIns="68575" bIns="34275" anchor="t" anchorCtr="0">
            <a:spAutoFit/>
          </a:bodyPr>
          <a:lstStyle/>
          <a:p>
            <a:r>
              <a:rPr lang="en-US" altLang="ko" sz="2800">
                <a:solidFill>
                  <a:srgbClr val="2A0054"/>
                </a:solidFill>
                <a:latin typeface="Dosis ExtraBold"/>
                <a:sym typeface="Dosis ExtraBold"/>
              </a:rPr>
              <a:t>Special</a:t>
            </a:r>
            <a:r>
              <a:rPr lang="ko" altLang="en-US" sz="2800">
                <a:solidFill>
                  <a:srgbClr val="2A0054"/>
                </a:solidFill>
                <a:latin typeface="Dosis ExtraBold"/>
                <a:sym typeface="Dosis ExtraBold"/>
              </a:rPr>
              <a:t> </a:t>
            </a:r>
            <a:r>
              <a:rPr lang="en-US" altLang="ko" sz="2800">
                <a:solidFill>
                  <a:srgbClr val="2A0054"/>
                </a:solidFill>
                <a:latin typeface="Dosis ExtraBold"/>
                <a:sym typeface="Dosis ExtraBold"/>
              </a:rPr>
              <a:t>Guests!</a:t>
            </a:r>
            <a:endParaRPr lang="ko" altLang="en-US" sz="2800"/>
          </a:p>
        </p:txBody>
      </p:sp>
      <p:grpSp>
        <p:nvGrpSpPr>
          <p:cNvPr id="409" name="Google Shape;409;p39"/>
          <p:cNvGrpSpPr/>
          <p:nvPr/>
        </p:nvGrpSpPr>
        <p:grpSpPr>
          <a:xfrm>
            <a:off x="7762875" y="0"/>
            <a:ext cx="1381125" cy="1580857"/>
            <a:chOff x="10350500" y="0"/>
            <a:chExt cx="1841500" cy="2107809"/>
          </a:xfrm>
        </p:grpSpPr>
        <p:pic>
          <p:nvPicPr>
            <p:cNvPr id="410" name="Google Shape;410;p39"/>
            <p:cNvPicPr preferRelativeResize="0"/>
            <p:nvPr/>
          </p:nvPicPr>
          <p:blipFill rotWithShape="1">
            <a:blip r:embed="rId5">
              <a:alphaModFix/>
            </a:blip>
            <a:srcRect/>
            <a:stretch/>
          </p:blipFill>
          <p:spPr>
            <a:xfrm rot="10800000">
              <a:off x="10350500" y="0"/>
              <a:ext cx="1841500" cy="2107809"/>
            </a:xfrm>
            <a:prstGeom prst="rect">
              <a:avLst/>
            </a:prstGeom>
            <a:noFill/>
            <a:ln>
              <a:noFill/>
            </a:ln>
          </p:spPr>
        </p:pic>
        <p:sp>
          <p:nvSpPr>
            <p:cNvPr id="411" name="Google Shape;411;p39"/>
            <p:cNvSpPr/>
            <p:nvPr/>
          </p:nvSpPr>
          <p:spPr>
            <a:xfrm>
              <a:off x="11939924" y="1390622"/>
              <a:ext cx="122135" cy="126106"/>
            </a:xfrm>
            <a:custGeom>
              <a:avLst/>
              <a:gdLst/>
              <a:ahLst/>
              <a:cxnLst/>
              <a:rect l="l" t="t" r="r" b="b"/>
              <a:pathLst>
                <a:path w="869532" h="897799" extrusionOk="0">
                  <a:moveTo>
                    <a:pt x="434761" y="143"/>
                  </a:moveTo>
                  <a:lnTo>
                    <a:pt x="588423" y="290332"/>
                  </a:lnTo>
                  <a:lnTo>
                    <a:pt x="869393" y="449056"/>
                  </a:lnTo>
                  <a:lnTo>
                    <a:pt x="588423" y="607766"/>
                  </a:lnTo>
                  <a:lnTo>
                    <a:pt x="434761" y="897955"/>
                  </a:lnTo>
                  <a:lnTo>
                    <a:pt x="281099" y="607766"/>
                  </a:lnTo>
                  <a:lnTo>
                    <a:pt x="143" y="449056"/>
                  </a:lnTo>
                  <a:lnTo>
                    <a:pt x="281099" y="290332"/>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412" name="Google Shape;412;p39"/>
            <p:cNvPicPr preferRelativeResize="0"/>
            <p:nvPr/>
          </p:nvPicPr>
          <p:blipFill rotWithShape="1">
            <a:blip r:embed="rId6">
              <a:alphaModFix/>
            </a:blip>
            <a:srcRect/>
            <a:stretch/>
          </p:blipFill>
          <p:spPr>
            <a:xfrm>
              <a:off x="10642318" y="418899"/>
              <a:ext cx="1193800" cy="352684"/>
            </a:xfrm>
            <a:prstGeom prst="rect">
              <a:avLst/>
            </a:prstGeom>
            <a:noFill/>
            <a:ln>
              <a:noFill/>
            </a:ln>
          </p:spPr>
        </p:pic>
        <p:sp>
          <p:nvSpPr>
            <p:cNvPr id="413" name="Google Shape;413;p39"/>
            <p:cNvSpPr/>
            <p:nvPr/>
          </p:nvSpPr>
          <p:spPr>
            <a:xfrm>
              <a:off x="11239218" y="202024"/>
              <a:ext cx="75248" cy="75248"/>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grpSp>
      <p:pic>
        <p:nvPicPr>
          <p:cNvPr id="2" name="Google Shape;404;p39">
            <a:extLst>
              <a:ext uri="{FF2B5EF4-FFF2-40B4-BE49-F238E27FC236}">
                <a16:creationId xmlns:a16="http://schemas.microsoft.com/office/drawing/2014/main" id="{94CD7196-DD06-23D5-D0C1-A219F8605FFE}"/>
              </a:ext>
            </a:extLst>
          </p:cNvPr>
          <p:cNvPicPr preferRelativeResize="0"/>
          <p:nvPr/>
        </p:nvPicPr>
        <p:blipFill rotWithShape="1">
          <a:blip r:embed="rId7"/>
          <a:srcRect l="3024" r="3024"/>
          <a:stretch/>
        </p:blipFill>
        <p:spPr>
          <a:xfrm>
            <a:off x="1548317" y="895350"/>
            <a:ext cx="2066400" cy="3352800"/>
          </a:xfrm>
          <a:prstGeom prst="roundRect">
            <a:avLst>
              <a:gd name="adj" fmla="val 7640"/>
            </a:avLst>
          </a:prstGeom>
          <a:noFill/>
          <a:ln>
            <a:noFill/>
          </a:ln>
        </p:spPr>
      </p:pic>
    </p:spTree>
    <p:extLst>
      <p:ext uri="{BB962C8B-B14F-4D97-AF65-F5344CB8AC3E}">
        <p14:creationId xmlns:p14="http://schemas.microsoft.com/office/powerpoint/2010/main" val="410685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2"/>
          </p:nvPr>
        </p:nvPicPr>
        <p:blipFill rotWithShape="1">
          <a:blip r:embed="rId2">
            <a:extLst>
              <a:ext uri="{28A0092B-C50C-407E-A947-70E740481C1C}">
                <a14:useLocalDpi xmlns:a14="http://schemas.microsoft.com/office/drawing/2010/main" val="0"/>
              </a:ext>
            </a:extLst>
          </a:blip>
          <a:srcRect l="-303" r="3919"/>
          <a:stretch/>
        </p:blipFill>
        <p:spPr>
          <a:xfrm>
            <a:off x="1404258" y="114300"/>
            <a:ext cx="6335485" cy="4927600"/>
          </a:xfrm>
        </p:spPr>
      </p:pic>
      <p:grpSp>
        <p:nvGrpSpPr>
          <p:cNvPr id="8" name="Google Shape;409;p39">
            <a:extLst>
              <a:ext uri="{FF2B5EF4-FFF2-40B4-BE49-F238E27FC236}">
                <a16:creationId xmlns:a16="http://schemas.microsoft.com/office/drawing/2014/main" id="{DC74C8D2-D590-0B35-BFFC-92F8A8671998}"/>
              </a:ext>
            </a:extLst>
          </p:cNvPr>
          <p:cNvGrpSpPr/>
          <p:nvPr/>
        </p:nvGrpSpPr>
        <p:grpSpPr>
          <a:xfrm>
            <a:off x="7762875" y="0"/>
            <a:ext cx="1381125" cy="1580857"/>
            <a:chOff x="10350500" y="0"/>
            <a:chExt cx="1841500" cy="2107809"/>
          </a:xfrm>
        </p:grpSpPr>
        <p:pic>
          <p:nvPicPr>
            <p:cNvPr id="3" name="Google Shape;410;p39">
              <a:extLst>
                <a:ext uri="{FF2B5EF4-FFF2-40B4-BE49-F238E27FC236}">
                  <a16:creationId xmlns:a16="http://schemas.microsoft.com/office/drawing/2014/main" id="{D0362660-4FE6-CC2F-7DD5-DEB6F06E1E77}"/>
                </a:ext>
              </a:extLst>
            </p:cNvPr>
            <p:cNvPicPr preferRelativeResize="0"/>
            <p:nvPr/>
          </p:nvPicPr>
          <p:blipFill rotWithShape="1">
            <a:blip r:embed="rId3">
              <a:alphaModFix/>
            </a:blip>
            <a:srcRect/>
            <a:stretch/>
          </p:blipFill>
          <p:spPr>
            <a:xfrm rot="10800000">
              <a:off x="10350500" y="0"/>
              <a:ext cx="1841500" cy="2107809"/>
            </a:xfrm>
            <a:prstGeom prst="rect">
              <a:avLst/>
            </a:prstGeom>
            <a:noFill/>
            <a:ln>
              <a:noFill/>
            </a:ln>
          </p:spPr>
        </p:pic>
        <p:sp>
          <p:nvSpPr>
            <p:cNvPr id="5" name="Google Shape;411;p39">
              <a:extLst>
                <a:ext uri="{FF2B5EF4-FFF2-40B4-BE49-F238E27FC236}">
                  <a16:creationId xmlns:a16="http://schemas.microsoft.com/office/drawing/2014/main" id="{9D55D533-DEFF-A8B0-8B67-99BDD91400D4}"/>
                </a:ext>
              </a:extLst>
            </p:cNvPr>
            <p:cNvSpPr/>
            <p:nvPr/>
          </p:nvSpPr>
          <p:spPr>
            <a:xfrm>
              <a:off x="11939924" y="1390622"/>
              <a:ext cx="122135" cy="126106"/>
            </a:xfrm>
            <a:custGeom>
              <a:avLst/>
              <a:gdLst/>
              <a:ahLst/>
              <a:cxnLst/>
              <a:rect l="l" t="t" r="r" b="b"/>
              <a:pathLst>
                <a:path w="869532" h="897799" extrusionOk="0">
                  <a:moveTo>
                    <a:pt x="434761" y="143"/>
                  </a:moveTo>
                  <a:lnTo>
                    <a:pt x="588423" y="290332"/>
                  </a:lnTo>
                  <a:lnTo>
                    <a:pt x="869393" y="449056"/>
                  </a:lnTo>
                  <a:lnTo>
                    <a:pt x="588423" y="607766"/>
                  </a:lnTo>
                  <a:lnTo>
                    <a:pt x="434761" y="897955"/>
                  </a:lnTo>
                  <a:lnTo>
                    <a:pt x="281099" y="607766"/>
                  </a:lnTo>
                  <a:lnTo>
                    <a:pt x="143" y="449056"/>
                  </a:lnTo>
                  <a:lnTo>
                    <a:pt x="281099" y="290332"/>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6" name="Google Shape;412;p39">
              <a:extLst>
                <a:ext uri="{FF2B5EF4-FFF2-40B4-BE49-F238E27FC236}">
                  <a16:creationId xmlns:a16="http://schemas.microsoft.com/office/drawing/2014/main" id="{4E47736A-3534-ECE2-D2AF-100241DC285F}"/>
                </a:ext>
              </a:extLst>
            </p:cNvPr>
            <p:cNvPicPr preferRelativeResize="0"/>
            <p:nvPr/>
          </p:nvPicPr>
          <p:blipFill rotWithShape="1">
            <a:blip r:embed="rId4">
              <a:alphaModFix/>
            </a:blip>
            <a:srcRect/>
            <a:stretch/>
          </p:blipFill>
          <p:spPr>
            <a:xfrm>
              <a:off x="10642318" y="418899"/>
              <a:ext cx="1193800" cy="352684"/>
            </a:xfrm>
            <a:prstGeom prst="rect">
              <a:avLst/>
            </a:prstGeom>
            <a:noFill/>
            <a:ln>
              <a:noFill/>
            </a:ln>
          </p:spPr>
        </p:pic>
        <p:sp>
          <p:nvSpPr>
            <p:cNvPr id="7" name="Google Shape;413;p39">
              <a:extLst>
                <a:ext uri="{FF2B5EF4-FFF2-40B4-BE49-F238E27FC236}">
                  <a16:creationId xmlns:a16="http://schemas.microsoft.com/office/drawing/2014/main" id="{5D117FDA-8EE3-1E54-539D-65478CFFCF7F}"/>
                </a:ext>
              </a:extLst>
            </p:cNvPr>
            <p:cNvSpPr/>
            <p:nvPr/>
          </p:nvSpPr>
          <p:spPr>
            <a:xfrm>
              <a:off x="11239218" y="202024"/>
              <a:ext cx="75248" cy="75248"/>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grpSp>
    </p:spTree>
    <p:extLst>
      <p:ext uri="{BB962C8B-B14F-4D97-AF65-F5344CB8AC3E}">
        <p14:creationId xmlns:p14="http://schemas.microsoft.com/office/powerpoint/2010/main" val="731574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5"/>
          <p:cNvSpPr txBox="1"/>
          <p:nvPr/>
        </p:nvSpPr>
        <p:spPr>
          <a:xfrm>
            <a:off x="587759" y="1138814"/>
            <a:ext cx="2516672" cy="1289543"/>
          </a:xfrm>
          <a:prstGeom prst="rect">
            <a:avLst/>
          </a:prstGeom>
          <a:noFill/>
          <a:ln>
            <a:noFill/>
          </a:ln>
        </p:spPr>
        <p:txBody>
          <a:bodyPr spcFirstLastPara="1" wrap="square" lIns="68575" tIns="34275" rIns="68575" bIns="34275" anchor="t" anchorCtr="0">
            <a:spAutoFit/>
          </a:bodyPr>
          <a:lstStyle/>
          <a:p>
            <a:r>
              <a:rPr lang="en-US" altLang="ko" sz="4000">
                <a:solidFill>
                  <a:schemeClr val="dk1"/>
                </a:solidFill>
                <a:latin typeface="Dosis ExtraBold"/>
                <a:ea typeface="Dosis ExtraBold"/>
                <a:cs typeface="Dosis ExtraBold"/>
                <a:sym typeface="Dosis ExtraBold"/>
              </a:rPr>
              <a:t>Writer's</a:t>
            </a:r>
            <a:r>
              <a:rPr lang="ko" altLang="en-US" sz="4000">
                <a:solidFill>
                  <a:schemeClr val="dk1"/>
                </a:solidFill>
                <a:latin typeface="Dosis ExtraBold"/>
                <a:ea typeface="Dosis ExtraBold"/>
                <a:cs typeface="Dosis ExtraBold"/>
                <a:sym typeface="Dosis ExtraBold"/>
              </a:rPr>
              <a:t> </a:t>
            </a:r>
            <a:endParaRPr lang="ko" altLang="en-US" sz="4000">
              <a:solidFill>
                <a:schemeClr val="dk1"/>
              </a:solidFill>
              <a:latin typeface="Dosis ExtraBold"/>
              <a:ea typeface="Dosis ExtraBold"/>
              <a:cs typeface="Dosis ExtraBold"/>
            </a:endParaRPr>
          </a:p>
          <a:p>
            <a:r>
              <a:rPr lang="ko" altLang="en-US" sz="4000" err="1">
                <a:solidFill>
                  <a:schemeClr val="dk1"/>
                </a:solidFill>
                <a:latin typeface="Dosis ExtraBold"/>
                <a:ea typeface="Dosis ExtraBold"/>
                <a:cs typeface="Dosis ExtraBold"/>
              </a:rPr>
              <a:t>Workshop</a:t>
            </a:r>
            <a:r>
              <a:rPr lang="ko" altLang="en-US" sz="4000">
                <a:solidFill>
                  <a:schemeClr val="dk1"/>
                </a:solidFill>
                <a:latin typeface="Dosis ExtraBold"/>
                <a:ea typeface="Dosis ExtraBold"/>
                <a:cs typeface="Dosis ExtraBold"/>
              </a:rPr>
              <a:t>!</a:t>
            </a:r>
          </a:p>
        </p:txBody>
      </p:sp>
      <p:sp>
        <p:nvSpPr>
          <p:cNvPr id="352" name="Google Shape;352;p35"/>
          <p:cNvSpPr txBox="1"/>
          <p:nvPr/>
        </p:nvSpPr>
        <p:spPr>
          <a:xfrm>
            <a:off x="3763739" y="1845739"/>
            <a:ext cx="2095877" cy="253885"/>
          </a:xfrm>
          <a:prstGeom prst="rect">
            <a:avLst/>
          </a:prstGeom>
          <a:noFill/>
          <a:ln>
            <a:noFill/>
          </a:ln>
        </p:spPr>
        <p:txBody>
          <a:bodyPr spcFirstLastPara="1" wrap="square" lIns="68575" tIns="34275" rIns="68575" bIns="34275" anchor="t" anchorCtr="0">
            <a:spAutoFit/>
          </a:bodyPr>
          <a:lstStyle/>
          <a:p>
            <a:r>
              <a:rPr lang="ko" altLang="en-US" sz="1200">
                <a:solidFill>
                  <a:schemeClr val="dk1"/>
                </a:solidFill>
                <a:latin typeface="Dosis Light"/>
                <a:ea typeface="Dosis Light"/>
                <a:cs typeface="Dosis Light"/>
                <a:sym typeface="Dosis Light"/>
              </a:rPr>
              <a:t>3 kiddos </a:t>
            </a:r>
            <a:r>
              <a:rPr lang="ko" altLang="en-US" sz="1200" err="1">
                <a:solidFill>
                  <a:schemeClr val="dk1"/>
                </a:solidFill>
                <a:latin typeface="Dosis Light"/>
                <a:ea typeface="Dosis Light"/>
                <a:cs typeface="Dosis Light"/>
                <a:sym typeface="Dosis Light"/>
              </a:rPr>
              <a:t>per</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group</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w</a:t>
            </a:r>
            <a:r>
              <a:rPr lang="ko" altLang="en-US" sz="1200">
                <a:solidFill>
                  <a:schemeClr val="dk1"/>
                </a:solidFill>
                <a:latin typeface="Dosis Light"/>
                <a:ea typeface="Dosis Light"/>
                <a:cs typeface="Dosis Light"/>
                <a:sym typeface="Dosis Light"/>
              </a:rPr>
              <a:t>/ Karen</a:t>
            </a:r>
            <a:endParaRPr lang="ko" altLang="en-US" sz="1200" err="1">
              <a:solidFill>
                <a:schemeClr val="dk1"/>
              </a:solidFill>
              <a:latin typeface="Dosis Light"/>
              <a:ea typeface="Dosis Light"/>
              <a:cs typeface="Dosis Light"/>
            </a:endParaRPr>
          </a:p>
        </p:txBody>
      </p:sp>
      <p:sp>
        <p:nvSpPr>
          <p:cNvPr id="353" name="Google Shape;353;p35"/>
          <p:cNvSpPr/>
          <p:nvPr/>
        </p:nvSpPr>
        <p:spPr>
          <a:xfrm>
            <a:off x="3763738" y="1508614"/>
            <a:ext cx="2095877" cy="300082"/>
          </a:xfrm>
          <a:prstGeom prst="rect">
            <a:avLst/>
          </a:prstGeom>
          <a:noFill/>
          <a:ln>
            <a:noFill/>
          </a:ln>
        </p:spPr>
        <p:txBody>
          <a:bodyPr spcFirstLastPara="1" wrap="square" lIns="68575" tIns="34275" rIns="68575" bIns="34275" anchor="t" anchorCtr="0">
            <a:noAutofit/>
          </a:bodyPr>
          <a:lstStyle/>
          <a:p>
            <a:r>
              <a:rPr lang="en-US" altLang="ko" sz="1500">
                <a:solidFill>
                  <a:schemeClr val="dk1"/>
                </a:solidFill>
                <a:latin typeface="Dosis ExtraBold"/>
                <a:sym typeface="Dosis Light"/>
              </a:rPr>
              <a:t>Peer</a:t>
            </a:r>
            <a:r>
              <a:rPr lang="ko" altLang="en-US" sz="1500">
                <a:solidFill>
                  <a:schemeClr val="dk1"/>
                </a:solidFill>
                <a:latin typeface="Dosis ExtraBold"/>
                <a:sym typeface="Dosis Light"/>
              </a:rPr>
              <a:t> </a:t>
            </a:r>
            <a:r>
              <a:rPr lang="en-US" altLang="ko" sz="1500">
                <a:solidFill>
                  <a:schemeClr val="dk1"/>
                </a:solidFill>
                <a:latin typeface="Dosis ExtraBold"/>
                <a:sym typeface="Dosis Light"/>
              </a:rPr>
              <a:t>Review</a:t>
            </a:r>
            <a:endParaRPr lang="ko" altLang="en-US" sz="1500">
              <a:solidFill>
                <a:schemeClr val="dk1"/>
              </a:solidFill>
              <a:latin typeface="Dosis ExtraBold"/>
            </a:endParaRPr>
          </a:p>
        </p:txBody>
      </p:sp>
      <p:sp>
        <p:nvSpPr>
          <p:cNvPr id="354" name="Google Shape;354;p35"/>
          <p:cNvSpPr/>
          <p:nvPr/>
        </p:nvSpPr>
        <p:spPr>
          <a:xfrm>
            <a:off x="3754213" y="1137556"/>
            <a:ext cx="2095877"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altLang="ko" sz="2100">
                <a:solidFill>
                  <a:schemeClr val="dk1"/>
                </a:solidFill>
                <a:latin typeface="Dosis ExtraBold"/>
                <a:ea typeface="Dosis ExtraBold"/>
                <a:cs typeface="Dosis ExtraBold"/>
                <a:sym typeface="Dosis ExtraBold"/>
              </a:rPr>
              <a:t>02</a:t>
            </a:r>
            <a:r>
              <a:rPr lang="ko" sz="2100">
                <a:solidFill>
                  <a:schemeClr val="dk1"/>
                </a:solidFill>
                <a:latin typeface="Dosis ExtraBold"/>
                <a:ea typeface="Dosis ExtraBold"/>
                <a:cs typeface="Dosis ExtraBold"/>
                <a:sym typeface="Dosis ExtraBold"/>
              </a:rPr>
              <a:t>.</a:t>
            </a:r>
            <a:endParaRPr sz="1100">
              <a:solidFill>
                <a:schemeClr val="dk1"/>
              </a:solidFill>
            </a:endParaRPr>
          </a:p>
        </p:txBody>
      </p:sp>
      <p:sp>
        <p:nvSpPr>
          <p:cNvPr id="355" name="Google Shape;355;p35"/>
          <p:cNvSpPr txBox="1"/>
          <p:nvPr/>
        </p:nvSpPr>
        <p:spPr>
          <a:xfrm>
            <a:off x="6201758" y="1845739"/>
            <a:ext cx="2095877" cy="807883"/>
          </a:xfrm>
          <a:prstGeom prst="rect">
            <a:avLst/>
          </a:prstGeom>
          <a:noFill/>
          <a:ln>
            <a:noFill/>
          </a:ln>
        </p:spPr>
        <p:txBody>
          <a:bodyPr spcFirstLastPara="1" wrap="square" lIns="68575" tIns="34275" rIns="68575" bIns="34275" anchor="t" anchorCtr="0">
            <a:spAutoFit/>
          </a:bodyPr>
          <a:lstStyle/>
          <a:p>
            <a:r>
              <a:rPr lang="en-US" altLang="ko" sz="1200">
                <a:solidFill>
                  <a:schemeClr val="dk1"/>
                </a:solidFill>
                <a:latin typeface="Dosis Light"/>
                <a:ea typeface="Dosis Light"/>
                <a:cs typeface="Dosis Light"/>
                <a:sym typeface="Dosis Light"/>
              </a:rPr>
              <a:t>Scheduled</a:t>
            </a:r>
            <a:r>
              <a:rPr lang="ko" altLang="en-US" sz="1200">
                <a:solidFill>
                  <a:schemeClr val="dk1"/>
                </a:solidFill>
                <a:latin typeface="Dosis Light"/>
                <a:ea typeface="Dosis Light"/>
                <a:cs typeface="Dosis Light"/>
                <a:sym typeface="Dosis Light"/>
              </a:rPr>
              <a:t> </a:t>
            </a:r>
            <a:r>
              <a:rPr lang="en-US" altLang="ko" sz="1200">
                <a:solidFill>
                  <a:schemeClr val="dk1"/>
                </a:solidFill>
                <a:latin typeface="Dosis Light"/>
                <a:ea typeface="Dosis Light"/>
                <a:cs typeface="Dosis Light"/>
                <a:sym typeface="Dosis Light"/>
              </a:rPr>
              <a:t>after</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Peer</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Review</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so</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that</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the</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kiddos</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could</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make</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changes</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to</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their</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stories</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before</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the</a:t>
            </a:r>
            <a:r>
              <a:rPr lang="ko" altLang="en-US" sz="1200">
                <a:solidFill>
                  <a:schemeClr val="dk1"/>
                </a:solidFill>
                <a:latin typeface="Dosis Light"/>
                <a:ea typeface="Dosis Light"/>
                <a:cs typeface="Dosis Light"/>
                <a:sym typeface="Dosis Light"/>
              </a:rPr>
              <a:t> Professional Review</a:t>
            </a:r>
            <a:endParaRPr lang="ko" altLang="en-US" sz="1200" err="1">
              <a:solidFill>
                <a:schemeClr val="dk1"/>
              </a:solidFill>
              <a:latin typeface="Dosis Light"/>
              <a:ea typeface="Dosis Light"/>
              <a:cs typeface="Dosis Light"/>
            </a:endParaRPr>
          </a:p>
        </p:txBody>
      </p:sp>
      <p:sp>
        <p:nvSpPr>
          <p:cNvPr id="356" name="Google Shape;356;p35"/>
          <p:cNvSpPr/>
          <p:nvPr/>
        </p:nvSpPr>
        <p:spPr>
          <a:xfrm>
            <a:off x="6201758" y="1508614"/>
            <a:ext cx="2095877" cy="300082"/>
          </a:xfrm>
          <a:prstGeom prst="rect">
            <a:avLst/>
          </a:prstGeom>
          <a:noFill/>
          <a:ln>
            <a:noFill/>
          </a:ln>
        </p:spPr>
        <p:txBody>
          <a:bodyPr spcFirstLastPara="1" wrap="square" lIns="68575" tIns="34275" rIns="68575" bIns="34275" anchor="t" anchorCtr="0">
            <a:noAutofit/>
          </a:bodyPr>
          <a:lstStyle/>
          <a:p>
            <a:r>
              <a:rPr lang="en-US" altLang="ko" sz="1500">
                <a:solidFill>
                  <a:schemeClr val="dk1"/>
                </a:solidFill>
                <a:latin typeface="Dosis ExtraBold"/>
                <a:sym typeface="Dosis Light"/>
              </a:rPr>
              <a:t>Independent Work Time</a:t>
            </a:r>
            <a:endParaRPr lang="ko" altLang="en-US" sz="1500">
              <a:solidFill>
                <a:schemeClr val="dk1"/>
              </a:solidFill>
              <a:latin typeface="Dosis ExtraBold"/>
            </a:endParaRPr>
          </a:p>
        </p:txBody>
      </p:sp>
      <p:sp>
        <p:nvSpPr>
          <p:cNvPr id="357" name="Google Shape;357;p35"/>
          <p:cNvSpPr/>
          <p:nvPr/>
        </p:nvSpPr>
        <p:spPr>
          <a:xfrm>
            <a:off x="6192233" y="1137556"/>
            <a:ext cx="2095877"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altLang="ko" sz="2100">
                <a:solidFill>
                  <a:schemeClr val="dk1"/>
                </a:solidFill>
                <a:latin typeface="Dosis ExtraBold"/>
                <a:ea typeface="Dosis ExtraBold"/>
                <a:cs typeface="Dosis ExtraBold"/>
                <a:sym typeface="Dosis ExtraBold"/>
              </a:rPr>
              <a:t>03</a:t>
            </a:r>
            <a:r>
              <a:rPr lang="ko" sz="2100">
                <a:solidFill>
                  <a:schemeClr val="dk1"/>
                </a:solidFill>
                <a:latin typeface="Dosis ExtraBold"/>
                <a:ea typeface="Dosis ExtraBold"/>
                <a:cs typeface="Dosis ExtraBold"/>
                <a:sym typeface="Dosis ExtraBold"/>
              </a:rPr>
              <a:t>.</a:t>
            </a:r>
            <a:endParaRPr sz="1100">
              <a:solidFill>
                <a:schemeClr val="dk1"/>
              </a:solidFill>
            </a:endParaRPr>
          </a:p>
        </p:txBody>
      </p:sp>
      <p:sp>
        <p:nvSpPr>
          <p:cNvPr id="358" name="Google Shape;358;p35"/>
          <p:cNvSpPr txBox="1"/>
          <p:nvPr/>
        </p:nvSpPr>
        <p:spPr>
          <a:xfrm>
            <a:off x="3763739" y="3606920"/>
            <a:ext cx="2095877" cy="623217"/>
          </a:xfrm>
          <a:prstGeom prst="rect">
            <a:avLst/>
          </a:prstGeom>
          <a:noFill/>
          <a:ln>
            <a:noFill/>
          </a:ln>
        </p:spPr>
        <p:txBody>
          <a:bodyPr spcFirstLastPara="1" wrap="square" lIns="68575" tIns="34275" rIns="68575" bIns="34275" anchor="t" anchorCtr="0">
            <a:spAutoFit/>
          </a:bodyPr>
          <a:lstStyle/>
          <a:p>
            <a:r>
              <a:rPr lang="en-US" altLang="ko" sz="1200">
                <a:solidFill>
                  <a:schemeClr val="dk1"/>
                </a:solidFill>
                <a:latin typeface="Dosis Light"/>
                <a:ea typeface="Dosis Light"/>
                <a:cs typeface="Dosis Light"/>
                <a:sym typeface="Dosis Light"/>
              </a:rPr>
              <a:t>Kids</a:t>
            </a:r>
            <a:r>
              <a:rPr lang="ko" altLang="en-US" sz="1200">
                <a:solidFill>
                  <a:schemeClr val="dk1"/>
                </a:solidFill>
                <a:latin typeface="Dosis Light"/>
                <a:ea typeface="Dosis Light"/>
                <a:cs typeface="Dosis Light"/>
                <a:sym typeface="Dosis Light"/>
              </a:rPr>
              <a:t> </a:t>
            </a:r>
            <a:r>
              <a:rPr lang="en-US" altLang="ko" sz="1200">
                <a:solidFill>
                  <a:schemeClr val="dk1"/>
                </a:solidFill>
                <a:latin typeface="Dosis Light"/>
                <a:ea typeface="Dosis Light"/>
                <a:cs typeface="Dosis Light"/>
                <a:sym typeface="Dosis Light"/>
              </a:rPr>
              <a:t>had</a:t>
            </a:r>
            <a:r>
              <a:rPr lang="ko" altLang="en-US" sz="1200">
                <a:solidFill>
                  <a:schemeClr val="dk1"/>
                </a:solidFill>
                <a:latin typeface="Dosis Light"/>
                <a:ea typeface="Dosis Light"/>
                <a:cs typeface="Dosis Light"/>
                <a:sym typeface="Dosis Light"/>
              </a:rPr>
              <a:t> </a:t>
            </a:r>
            <a:r>
              <a:rPr lang="en-US" altLang="ko" sz="1200" err="1">
                <a:solidFill>
                  <a:schemeClr val="dk1"/>
                </a:solidFill>
                <a:latin typeface="Dosis Light"/>
                <a:ea typeface="Dosis Light"/>
                <a:cs typeface="Dosis Light"/>
                <a:sym typeface="Dosis Light"/>
              </a:rPr>
              <a:t>a</a:t>
            </a:r>
            <a:r>
              <a:rPr lang="ko" altLang="en-US" sz="1200">
                <a:solidFill>
                  <a:schemeClr val="dk1"/>
                </a:solidFill>
                <a:latin typeface="Dosis Light"/>
                <a:ea typeface="Dosis Light"/>
                <a:cs typeface="Dosis Light"/>
                <a:sym typeface="Dosis Light"/>
              </a:rPr>
              <a:t> </a:t>
            </a:r>
            <a:r>
              <a:rPr lang="en-US" altLang="ko" sz="1200">
                <a:solidFill>
                  <a:schemeClr val="dk1"/>
                </a:solidFill>
                <a:latin typeface="Dosis Light"/>
                <a:ea typeface="Dosis Light"/>
                <a:cs typeface="Dosis Light"/>
                <a:sym typeface="Dosis Light"/>
              </a:rPr>
              <a:t>1-on-1</a:t>
            </a:r>
            <a:r>
              <a:rPr lang="ko" altLang="en-US" sz="1200">
                <a:solidFill>
                  <a:schemeClr val="dk1"/>
                </a:solidFill>
                <a:latin typeface="Dosis Light"/>
                <a:ea typeface="Dosis Light"/>
                <a:cs typeface="Dosis Light"/>
                <a:sym typeface="Dosis Light"/>
              </a:rPr>
              <a:t> </a:t>
            </a:r>
            <a:r>
              <a:rPr lang="en-US" altLang="ko" sz="1200">
                <a:solidFill>
                  <a:schemeClr val="dk1"/>
                </a:solidFill>
                <a:latin typeface="Dosis Light"/>
                <a:ea typeface="Dosis Light"/>
                <a:cs typeface="Dosis Light"/>
                <a:sym typeface="Dosis Light"/>
              </a:rPr>
              <a:t>session</a:t>
            </a:r>
            <a:r>
              <a:rPr lang="ko" altLang="en-US" sz="1200">
                <a:solidFill>
                  <a:schemeClr val="dk1"/>
                </a:solidFill>
                <a:latin typeface="Dosis Light"/>
                <a:ea typeface="Dosis Light"/>
                <a:cs typeface="Dosis Light"/>
                <a:sym typeface="Dosis Light"/>
              </a:rPr>
              <a:t> </a:t>
            </a:r>
            <a:r>
              <a:rPr lang="en-US" altLang="ko" sz="1200">
                <a:solidFill>
                  <a:schemeClr val="dk1"/>
                </a:solidFill>
                <a:latin typeface="Dosis Light"/>
                <a:ea typeface="Dosis Light"/>
                <a:cs typeface="Dosis Light"/>
                <a:sym typeface="Dosis Light"/>
              </a:rPr>
              <a:t>with</a:t>
            </a:r>
            <a:r>
              <a:rPr lang="ko" altLang="en-US" sz="1200">
                <a:solidFill>
                  <a:schemeClr val="dk1"/>
                </a:solidFill>
                <a:latin typeface="Dosis Light"/>
                <a:ea typeface="Dosis Light"/>
                <a:cs typeface="Dosis Light"/>
                <a:sym typeface="Dosis Light"/>
              </a:rPr>
              <a:t> Lindsay</a:t>
            </a:r>
            <a:r>
              <a:rPr lang="ko"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Liz</a:t>
            </a:r>
            <a:r>
              <a:rPr lang="ko" altLang="en-US" sz="1200">
                <a:solidFill>
                  <a:schemeClr val="dk1"/>
                </a:solidFill>
                <a:latin typeface="Dosis Light"/>
                <a:ea typeface="Dosis Light"/>
                <a:cs typeface="Dosis Light"/>
                <a:sym typeface="Dosis Light"/>
              </a:rPr>
              <a:t> (CDR </a:t>
            </a:r>
            <a:r>
              <a:rPr lang="ko" altLang="en-US" sz="1200" err="1">
                <a:solidFill>
                  <a:schemeClr val="dk1"/>
                </a:solidFill>
                <a:latin typeface="Dosis Light"/>
                <a:ea typeface="Dosis Light"/>
                <a:cs typeface="Dosis Light"/>
                <a:sym typeface="Dosis Light"/>
              </a:rPr>
              <a:t>Librarian</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or</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Natalie</a:t>
            </a:r>
            <a:r>
              <a:rPr lang="ko" altLang="en-US" sz="1200">
                <a:solidFill>
                  <a:schemeClr val="dk1"/>
                </a:solidFill>
                <a:latin typeface="Dosis Light"/>
                <a:ea typeface="Dosis Light"/>
                <a:cs typeface="Dosis Light"/>
                <a:sym typeface="Dosis Light"/>
              </a:rPr>
              <a:t> (</a:t>
            </a:r>
            <a:r>
              <a:rPr lang="ko" altLang="en-US" sz="1200" err="1">
                <a:solidFill>
                  <a:schemeClr val="dk1"/>
                </a:solidFill>
                <a:latin typeface="Dosis Light"/>
                <a:ea typeface="Dosis Light"/>
                <a:cs typeface="Dosis Light"/>
                <a:sym typeface="Dosis Light"/>
              </a:rPr>
              <a:t>Assistant</a:t>
            </a:r>
            <a:r>
              <a:rPr lang="ko" altLang="en-US" sz="1200">
                <a:solidFill>
                  <a:schemeClr val="dk1"/>
                </a:solidFill>
                <a:latin typeface="Dosis Light"/>
                <a:ea typeface="Dosis Light"/>
                <a:cs typeface="Dosis Light"/>
                <a:sym typeface="Dosis Light"/>
              </a:rPr>
              <a:t> Director)</a:t>
            </a:r>
            <a:endParaRPr lang="ko" altLang="en-US" sz="1200">
              <a:solidFill>
                <a:schemeClr val="dk1"/>
              </a:solidFill>
              <a:latin typeface="Dosis Light"/>
              <a:ea typeface="Dosis Light"/>
              <a:cs typeface="Dosis Light"/>
            </a:endParaRPr>
          </a:p>
        </p:txBody>
      </p:sp>
      <p:sp>
        <p:nvSpPr>
          <p:cNvPr id="359" name="Google Shape;359;p35"/>
          <p:cNvSpPr/>
          <p:nvPr/>
        </p:nvSpPr>
        <p:spPr>
          <a:xfrm>
            <a:off x="3763738" y="3269795"/>
            <a:ext cx="2095877" cy="300082"/>
          </a:xfrm>
          <a:prstGeom prst="rect">
            <a:avLst/>
          </a:prstGeom>
          <a:noFill/>
          <a:ln>
            <a:noFill/>
          </a:ln>
        </p:spPr>
        <p:txBody>
          <a:bodyPr spcFirstLastPara="1" wrap="square" lIns="68575" tIns="34275" rIns="68575" bIns="34275" anchor="t" anchorCtr="0">
            <a:noAutofit/>
          </a:bodyPr>
          <a:lstStyle/>
          <a:p>
            <a:r>
              <a:rPr lang="en-US" altLang="ko" sz="1500">
                <a:solidFill>
                  <a:schemeClr val="dk1"/>
                </a:solidFill>
                <a:latin typeface="Dosis ExtraBold"/>
                <a:sym typeface="Dosis Light"/>
              </a:rPr>
              <a:t>"Professional" Review</a:t>
            </a:r>
            <a:endParaRPr lang="ko" altLang="en-US" sz="1500">
              <a:solidFill>
                <a:schemeClr val="dk1"/>
              </a:solidFill>
              <a:latin typeface="Dosis ExtraBold"/>
            </a:endParaRPr>
          </a:p>
        </p:txBody>
      </p:sp>
      <p:sp>
        <p:nvSpPr>
          <p:cNvPr id="360" name="Google Shape;360;p35"/>
          <p:cNvSpPr/>
          <p:nvPr/>
        </p:nvSpPr>
        <p:spPr>
          <a:xfrm>
            <a:off x="3754213" y="2898737"/>
            <a:ext cx="2095877"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altLang="ko" sz="2100">
                <a:solidFill>
                  <a:schemeClr val="dk1"/>
                </a:solidFill>
                <a:latin typeface="Dosis ExtraBold"/>
                <a:ea typeface="Dosis ExtraBold"/>
                <a:cs typeface="Dosis ExtraBold"/>
                <a:sym typeface="Dosis ExtraBold"/>
              </a:rPr>
              <a:t>04</a:t>
            </a:r>
            <a:r>
              <a:rPr lang="ko" sz="2100">
                <a:solidFill>
                  <a:schemeClr val="dk1"/>
                </a:solidFill>
                <a:latin typeface="Dosis ExtraBold"/>
                <a:ea typeface="Dosis ExtraBold"/>
                <a:cs typeface="Dosis ExtraBold"/>
                <a:sym typeface="Dosis ExtraBold"/>
              </a:rPr>
              <a:t>.</a:t>
            </a:r>
            <a:endParaRPr sz="1100">
              <a:solidFill>
                <a:schemeClr val="dk1"/>
              </a:solidFill>
            </a:endParaRPr>
          </a:p>
        </p:txBody>
      </p:sp>
      <p:sp>
        <p:nvSpPr>
          <p:cNvPr id="361" name="Google Shape;361;p35"/>
          <p:cNvSpPr txBox="1"/>
          <p:nvPr/>
        </p:nvSpPr>
        <p:spPr>
          <a:xfrm>
            <a:off x="6201758" y="3606920"/>
            <a:ext cx="2095877" cy="253885"/>
          </a:xfrm>
          <a:prstGeom prst="rect">
            <a:avLst/>
          </a:prstGeom>
          <a:noFill/>
          <a:ln>
            <a:noFill/>
          </a:ln>
        </p:spPr>
        <p:txBody>
          <a:bodyPr spcFirstLastPara="1" wrap="square" lIns="68575" tIns="34275" rIns="68575" bIns="34275" anchor="t" anchorCtr="0">
            <a:spAutoFit/>
          </a:bodyPr>
          <a:lstStyle/>
          <a:p>
            <a:r>
              <a:rPr lang="en-US" altLang="ko" sz="1200">
                <a:solidFill>
                  <a:schemeClr val="dk1"/>
                </a:solidFill>
                <a:latin typeface="Dosis Light"/>
                <a:ea typeface="Dosis Light"/>
                <a:cs typeface="Dosis Light"/>
                <a:sym typeface="Dosis Light"/>
              </a:rPr>
              <a:t>Screen</a:t>
            </a:r>
            <a:r>
              <a:rPr lang="ko" altLang="en-US" sz="1200">
                <a:solidFill>
                  <a:schemeClr val="dk1"/>
                </a:solidFill>
                <a:latin typeface="Dosis Light"/>
                <a:ea typeface="Dosis Light"/>
                <a:cs typeface="Dosis Light"/>
                <a:sym typeface="Dosis Light"/>
              </a:rPr>
              <a:t> </a:t>
            </a:r>
            <a:r>
              <a:rPr lang="en-US" altLang="ko" sz="1200">
                <a:solidFill>
                  <a:schemeClr val="dk1"/>
                </a:solidFill>
                <a:latin typeface="Dosis Light"/>
                <a:ea typeface="Dosis Light"/>
                <a:cs typeface="Dosis Light"/>
                <a:sym typeface="Dosis Light"/>
              </a:rPr>
              <a:t>printing</a:t>
            </a:r>
            <a:r>
              <a:rPr lang="ko" altLang="en-US" sz="1200">
                <a:solidFill>
                  <a:schemeClr val="dk1"/>
                </a:solidFill>
                <a:latin typeface="Dosis Light"/>
                <a:ea typeface="Dosis Light"/>
                <a:cs typeface="Dosis Light"/>
                <a:sym typeface="Dosis Light"/>
              </a:rPr>
              <a:t> </a:t>
            </a:r>
            <a:r>
              <a:rPr lang="en-US" altLang="ko" sz="1200" err="1">
                <a:solidFill>
                  <a:schemeClr val="dk1"/>
                </a:solidFill>
                <a:latin typeface="Dosis Light"/>
                <a:ea typeface="Dosis Light"/>
                <a:cs typeface="Dosis Light"/>
                <a:sym typeface="Dosis Light"/>
              </a:rPr>
              <a:t>w</a:t>
            </a:r>
            <a:r>
              <a:rPr lang="en-US" altLang="ko" sz="1200">
                <a:solidFill>
                  <a:schemeClr val="dk1"/>
                </a:solidFill>
                <a:latin typeface="Dosis Light"/>
                <a:ea typeface="Dosis Light"/>
                <a:cs typeface="Dosis Light"/>
                <a:sym typeface="Dosis Light"/>
              </a:rPr>
              <a:t>/</a:t>
            </a:r>
            <a:r>
              <a:rPr lang="ko" altLang="en-US" sz="1200">
                <a:solidFill>
                  <a:schemeClr val="dk1"/>
                </a:solidFill>
                <a:latin typeface="Dosis Light"/>
                <a:ea typeface="Dosis Light"/>
                <a:cs typeface="Dosis Light"/>
                <a:sym typeface="Dosis Light"/>
              </a:rPr>
              <a:t> </a:t>
            </a:r>
            <a:r>
              <a:rPr lang="en-US" altLang="ko" sz="1200">
                <a:solidFill>
                  <a:schemeClr val="dk1"/>
                </a:solidFill>
                <a:latin typeface="Dosis Light"/>
                <a:ea typeface="Dosis Light"/>
                <a:cs typeface="Dosis Light"/>
                <a:sym typeface="Dosis Light"/>
              </a:rPr>
              <a:t>Adrienne!</a:t>
            </a:r>
            <a:endParaRPr lang="ko" altLang="en-US" sz="1200">
              <a:solidFill>
                <a:schemeClr val="dk1"/>
              </a:solidFill>
              <a:latin typeface="Dosis Light"/>
              <a:ea typeface="Dosis Light"/>
              <a:cs typeface="Dosis Light"/>
            </a:endParaRPr>
          </a:p>
        </p:txBody>
      </p:sp>
      <p:sp>
        <p:nvSpPr>
          <p:cNvPr id="362" name="Google Shape;362;p35"/>
          <p:cNvSpPr/>
          <p:nvPr/>
        </p:nvSpPr>
        <p:spPr>
          <a:xfrm>
            <a:off x="6201758" y="3269795"/>
            <a:ext cx="2095877" cy="300082"/>
          </a:xfrm>
          <a:prstGeom prst="rect">
            <a:avLst/>
          </a:prstGeom>
          <a:noFill/>
          <a:ln>
            <a:noFill/>
          </a:ln>
        </p:spPr>
        <p:txBody>
          <a:bodyPr spcFirstLastPara="1" wrap="square" lIns="68575" tIns="34275" rIns="68575" bIns="34275" anchor="t" anchorCtr="0">
            <a:noAutofit/>
          </a:bodyPr>
          <a:lstStyle/>
          <a:p>
            <a:r>
              <a:rPr lang="en-US" altLang="ko" sz="1500">
                <a:solidFill>
                  <a:schemeClr val="dk1"/>
                </a:solidFill>
                <a:latin typeface="Dosis ExtraBold"/>
                <a:sym typeface="Dosis Light"/>
              </a:rPr>
              <a:t>T-Shirts!!!!!</a:t>
            </a:r>
            <a:endParaRPr lang="ko" altLang="en-US" sz="1500">
              <a:solidFill>
                <a:schemeClr val="dk1"/>
              </a:solidFill>
              <a:latin typeface="Dosis ExtraBold"/>
            </a:endParaRPr>
          </a:p>
        </p:txBody>
      </p:sp>
      <p:sp>
        <p:nvSpPr>
          <p:cNvPr id="363" name="Google Shape;363;p35"/>
          <p:cNvSpPr/>
          <p:nvPr/>
        </p:nvSpPr>
        <p:spPr>
          <a:xfrm>
            <a:off x="6192233" y="2898737"/>
            <a:ext cx="2095877"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altLang="ko" sz="2100">
                <a:solidFill>
                  <a:schemeClr val="dk1"/>
                </a:solidFill>
                <a:latin typeface="Dosis ExtraBold"/>
                <a:ea typeface="Dosis ExtraBold"/>
                <a:cs typeface="Dosis ExtraBold"/>
                <a:sym typeface="Dosis ExtraBold"/>
              </a:rPr>
              <a:t>05</a:t>
            </a:r>
            <a:r>
              <a:rPr lang="ko" sz="2100">
                <a:solidFill>
                  <a:schemeClr val="dk1"/>
                </a:solidFill>
                <a:latin typeface="Dosis ExtraBold"/>
                <a:ea typeface="Dosis ExtraBold"/>
                <a:cs typeface="Dosis ExtraBold"/>
                <a:sym typeface="Dosis ExtraBold"/>
              </a:rPr>
              <a:t>.</a:t>
            </a:r>
            <a:endParaRPr sz="1100">
              <a:solidFill>
                <a:schemeClr val="dk1"/>
              </a:solidFill>
            </a:endParaRPr>
          </a:p>
        </p:txBody>
      </p:sp>
      <p:sp>
        <p:nvSpPr>
          <p:cNvPr id="2" name="TextBox 1">
            <a:extLst>
              <a:ext uri="{FF2B5EF4-FFF2-40B4-BE49-F238E27FC236}">
                <a16:creationId xmlns:a16="http://schemas.microsoft.com/office/drawing/2014/main" id="{34E51AF9-A5C5-5C89-18F5-2EAF42242CE9}"/>
              </a:ext>
            </a:extLst>
          </p:cNvPr>
          <p:cNvSpPr txBox="1"/>
          <p:nvPr/>
        </p:nvSpPr>
        <p:spPr>
          <a:xfrm>
            <a:off x="590909" y="2903867"/>
            <a:ext cx="274320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ko" sz="2100">
                <a:solidFill>
                  <a:schemeClr val="dk1"/>
                </a:solidFill>
                <a:latin typeface="Dosis ExtraBold"/>
              </a:rPr>
              <a:t>01.</a:t>
            </a:r>
          </a:p>
        </p:txBody>
      </p:sp>
      <p:sp>
        <p:nvSpPr>
          <p:cNvPr id="3" name="TextBox 2">
            <a:extLst>
              <a:ext uri="{FF2B5EF4-FFF2-40B4-BE49-F238E27FC236}">
                <a16:creationId xmlns:a16="http://schemas.microsoft.com/office/drawing/2014/main" id="{87CE4E34-6D91-A631-6684-076DAFF46929}"/>
              </a:ext>
            </a:extLst>
          </p:cNvPr>
          <p:cNvSpPr txBox="1"/>
          <p:nvPr/>
        </p:nvSpPr>
        <p:spPr>
          <a:xfrm>
            <a:off x="590909" y="3292056"/>
            <a:ext cx="282946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Dosis ExtraBold"/>
              </a:rPr>
              <a:t>Brainstorming Questions For Ben</a:t>
            </a:r>
          </a:p>
        </p:txBody>
      </p:sp>
      <p:sp>
        <p:nvSpPr>
          <p:cNvPr id="4" name="TextBox 3">
            <a:extLst>
              <a:ext uri="{FF2B5EF4-FFF2-40B4-BE49-F238E27FC236}">
                <a16:creationId xmlns:a16="http://schemas.microsoft.com/office/drawing/2014/main" id="{75733641-4FEA-5046-C8C8-2A8402C851BD}"/>
              </a:ext>
            </a:extLst>
          </p:cNvPr>
          <p:cNvSpPr txBox="1"/>
          <p:nvPr/>
        </p:nvSpPr>
        <p:spPr>
          <a:xfrm>
            <a:off x="590909" y="3615546"/>
            <a:ext cx="19991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ko-KR" sz="1200">
                <a:latin typeface="Dosis Light"/>
              </a:rPr>
              <a:t>No such thing as a silly question!</a:t>
            </a:r>
            <a:endParaRPr lang="en-US"/>
          </a:p>
        </p:txBody>
      </p:sp>
    </p:spTree>
    <p:extLst>
      <p:ext uri="{BB962C8B-B14F-4D97-AF65-F5344CB8AC3E}">
        <p14:creationId xmlns:p14="http://schemas.microsoft.com/office/powerpoint/2010/main" val="2550701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pSp>
        <p:nvGrpSpPr>
          <p:cNvPr id="409" name="Google Shape;409;p39"/>
          <p:cNvGrpSpPr/>
          <p:nvPr/>
        </p:nvGrpSpPr>
        <p:grpSpPr>
          <a:xfrm>
            <a:off x="7762875" y="0"/>
            <a:ext cx="1381125" cy="1580857"/>
            <a:chOff x="10350500" y="0"/>
            <a:chExt cx="1841500" cy="2107809"/>
          </a:xfrm>
        </p:grpSpPr>
        <p:pic>
          <p:nvPicPr>
            <p:cNvPr id="410" name="Google Shape;410;p39"/>
            <p:cNvPicPr preferRelativeResize="0"/>
            <p:nvPr/>
          </p:nvPicPr>
          <p:blipFill rotWithShape="1">
            <a:blip r:embed="rId3">
              <a:alphaModFix/>
            </a:blip>
            <a:srcRect/>
            <a:stretch/>
          </p:blipFill>
          <p:spPr>
            <a:xfrm rot="10800000">
              <a:off x="10350500" y="0"/>
              <a:ext cx="1841500" cy="2107809"/>
            </a:xfrm>
            <a:prstGeom prst="rect">
              <a:avLst/>
            </a:prstGeom>
            <a:noFill/>
            <a:ln>
              <a:noFill/>
            </a:ln>
          </p:spPr>
        </p:pic>
        <p:sp>
          <p:nvSpPr>
            <p:cNvPr id="411" name="Google Shape;411;p39"/>
            <p:cNvSpPr/>
            <p:nvPr/>
          </p:nvSpPr>
          <p:spPr>
            <a:xfrm>
              <a:off x="11939924" y="1390622"/>
              <a:ext cx="122135" cy="126106"/>
            </a:xfrm>
            <a:custGeom>
              <a:avLst/>
              <a:gdLst/>
              <a:ahLst/>
              <a:cxnLst/>
              <a:rect l="l" t="t" r="r" b="b"/>
              <a:pathLst>
                <a:path w="869532" h="897799" extrusionOk="0">
                  <a:moveTo>
                    <a:pt x="434761" y="143"/>
                  </a:moveTo>
                  <a:lnTo>
                    <a:pt x="588423" y="290332"/>
                  </a:lnTo>
                  <a:lnTo>
                    <a:pt x="869393" y="449056"/>
                  </a:lnTo>
                  <a:lnTo>
                    <a:pt x="588423" y="607766"/>
                  </a:lnTo>
                  <a:lnTo>
                    <a:pt x="434761" y="897955"/>
                  </a:lnTo>
                  <a:lnTo>
                    <a:pt x="281099" y="607766"/>
                  </a:lnTo>
                  <a:lnTo>
                    <a:pt x="143" y="449056"/>
                  </a:lnTo>
                  <a:lnTo>
                    <a:pt x="281099" y="290332"/>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412" name="Google Shape;412;p39"/>
            <p:cNvPicPr preferRelativeResize="0"/>
            <p:nvPr/>
          </p:nvPicPr>
          <p:blipFill rotWithShape="1">
            <a:blip r:embed="rId4">
              <a:alphaModFix/>
            </a:blip>
            <a:srcRect/>
            <a:stretch/>
          </p:blipFill>
          <p:spPr>
            <a:xfrm>
              <a:off x="10642318" y="418899"/>
              <a:ext cx="1193800" cy="352684"/>
            </a:xfrm>
            <a:prstGeom prst="rect">
              <a:avLst/>
            </a:prstGeom>
            <a:noFill/>
            <a:ln>
              <a:noFill/>
            </a:ln>
          </p:spPr>
        </p:pic>
        <p:sp>
          <p:nvSpPr>
            <p:cNvPr id="413" name="Google Shape;413;p39"/>
            <p:cNvSpPr/>
            <p:nvPr/>
          </p:nvSpPr>
          <p:spPr>
            <a:xfrm>
              <a:off x="11239218" y="202024"/>
              <a:ext cx="75248" cy="75248"/>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grpSp>
      <p:pic>
        <p:nvPicPr>
          <p:cNvPr id="4" name="Picture Placeholder 3" descr="A picture containing person, floor, child, blur&#10;&#10;Description automatically generated">
            <a:extLst>
              <a:ext uri="{FF2B5EF4-FFF2-40B4-BE49-F238E27FC236}">
                <a16:creationId xmlns:a16="http://schemas.microsoft.com/office/drawing/2014/main" id="{101645D1-1C52-C8FC-28A5-12FC2EF227EF}"/>
              </a:ext>
            </a:extLst>
          </p:cNvPr>
          <p:cNvPicPr>
            <a:picLocks noGrp="1" noChangeAspect="1"/>
          </p:cNvPicPr>
          <p:nvPr>
            <p:ph type="pic" idx="2"/>
          </p:nvPr>
        </p:nvPicPr>
        <p:blipFill rotWithShape="1">
          <a:blip r:embed="rId5"/>
          <a:srcRect l="1786" r="1786"/>
          <a:stretch/>
        </p:blipFill>
        <p:spPr>
          <a:xfrm>
            <a:off x="1415042" y="103517"/>
            <a:ext cx="6303136" cy="4927600"/>
          </a:xfrm>
        </p:spPr>
      </p:pic>
    </p:spTree>
    <p:extLst>
      <p:ext uri="{BB962C8B-B14F-4D97-AF65-F5344CB8AC3E}">
        <p14:creationId xmlns:p14="http://schemas.microsoft.com/office/powerpoint/2010/main" val="435278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p51" descr="A picture containing person, standing&#10;&#10;Description automatically generated"/>
          <p:cNvPicPr preferRelativeResize="0"/>
          <p:nvPr/>
        </p:nvPicPr>
        <p:blipFill rotWithShape="1">
          <a:blip r:embed="rId3"/>
          <a:srcRect/>
          <a:stretch/>
        </p:blipFill>
        <p:spPr>
          <a:xfrm rot="5400000">
            <a:off x="276031" y="862371"/>
            <a:ext cx="4533181" cy="3343275"/>
          </a:xfrm>
          <a:prstGeom prst="rect">
            <a:avLst/>
          </a:prstGeom>
          <a:noFill/>
          <a:ln>
            <a:noFill/>
          </a:ln>
        </p:spPr>
      </p:pic>
      <p:sp>
        <p:nvSpPr>
          <p:cNvPr id="775" name="Google Shape;775;p51"/>
          <p:cNvSpPr txBox="1"/>
          <p:nvPr/>
        </p:nvSpPr>
        <p:spPr>
          <a:xfrm>
            <a:off x="4572000" y="2219835"/>
            <a:ext cx="3763271" cy="930994"/>
          </a:xfrm>
          <a:prstGeom prst="rect">
            <a:avLst/>
          </a:prstGeom>
          <a:noFill/>
          <a:ln>
            <a:noFill/>
          </a:ln>
        </p:spPr>
        <p:txBody>
          <a:bodyPr spcFirstLastPara="1" wrap="square" lIns="68575" tIns="34275" rIns="68575" bIns="34275" anchor="t" anchorCtr="0">
            <a:spAutoFit/>
          </a:bodyPr>
          <a:lstStyle/>
          <a:p>
            <a:r>
              <a:rPr lang="en-US" altLang="ko" sz="2800">
                <a:solidFill>
                  <a:srgbClr val="2A0054"/>
                </a:solidFill>
                <a:latin typeface="Dosis ExtraBold"/>
                <a:sym typeface="Dosis ExtraBold"/>
              </a:rPr>
              <a:t>Week</a:t>
            </a:r>
            <a:r>
              <a:rPr lang="ko" sz="2800">
                <a:solidFill>
                  <a:srgbClr val="2A0054"/>
                </a:solidFill>
                <a:latin typeface="Dosis ExtraBold"/>
                <a:sym typeface="Dosis ExtraBold"/>
              </a:rPr>
              <a:t> 6</a:t>
            </a:r>
            <a:r>
              <a:rPr lang="en-US" altLang="ko" sz="2800">
                <a:solidFill>
                  <a:srgbClr val="2A0054"/>
                </a:solidFill>
                <a:latin typeface="Dosis ExtraBold"/>
                <a:sym typeface="Dosis ExtraBold"/>
              </a:rPr>
              <a:t>:</a:t>
            </a:r>
            <a:r>
              <a:rPr lang="ko" sz="2800">
                <a:solidFill>
                  <a:srgbClr val="2A0054"/>
                </a:solidFill>
                <a:latin typeface="Dosis ExtraBold"/>
                <a:sym typeface="Dosis ExtraBold"/>
              </a:rPr>
              <a:t> </a:t>
            </a:r>
            <a:r>
              <a:rPr lang="en-US" altLang="ko" sz="2800">
                <a:solidFill>
                  <a:srgbClr val="2A0054"/>
                </a:solidFill>
                <a:latin typeface="Dosis ExtraBold"/>
                <a:sym typeface="Dosis ExtraBold"/>
              </a:rPr>
              <a:t>Final</a:t>
            </a:r>
            <a:r>
              <a:rPr lang="ko" sz="2800">
                <a:solidFill>
                  <a:srgbClr val="2A0054"/>
                </a:solidFill>
                <a:latin typeface="Dosis ExtraBold"/>
                <a:sym typeface="Dosis ExtraBold"/>
              </a:rPr>
              <a:t> </a:t>
            </a:r>
            <a:r>
              <a:rPr lang="en-US" altLang="ko" sz="2800">
                <a:solidFill>
                  <a:srgbClr val="2A0054"/>
                </a:solidFill>
                <a:latin typeface="Dosis ExtraBold"/>
                <a:sym typeface="Dosis ExtraBold"/>
              </a:rPr>
              <a:t>Revisions</a:t>
            </a:r>
            <a:endParaRPr lang="en-US" altLang="ko" sz="2800">
              <a:solidFill>
                <a:srgbClr val="2A0054"/>
              </a:solidFill>
              <a:latin typeface="Dosis ExtraBold"/>
            </a:endParaRPr>
          </a:p>
          <a:p>
            <a:endParaRPr lang="en-US" altLang="ko" sz="2800">
              <a:solidFill>
                <a:srgbClr val="2A0054"/>
              </a:solidFill>
              <a:latin typeface="Dosis ExtraBold"/>
            </a:endParaRPr>
          </a:p>
        </p:txBody>
      </p:sp>
      <p:sp>
        <p:nvSpPr>
          <p:cNvPr id="776" name="Google Shape;776;p51"/>
          <p:cNvSpPr txBox="1"/>
          <p:nvPr/>
        </p:nvSpPr>
        <p:spPr>
          <a:xfrm>
            <a:off x="4572000" y="2682691"/>
            <a:ext cx="3763271" cy="1300326"/>
          </a:xfrm>
          <a:prstGeom prst="rect">
            <a:avLst/>
          </a:prstGeom>
          <a:noFill/>
          <a:ln>
            <a:noFill/>
          </a:ln>
        </p:spPr>
        <p:txBody>
          <a:bodyPr spcFirstLastPara="1" wrap="square" lIns="68575" tIns="34275" rIns="68575" bIns="34275" anchor="t" anchorCtr="0">
            <a:spAutoFit/>
          </a:bodyPr>
          <a:lstStyle/>
          <a:p>
            <a:pPr marL="171450" indent="-171450">
              <a:buChar char="•"/>
            </a:pPr>
            <a:r>
              <a:rPr lang="ko" altLang="en-US" sz="2000" b="1" err="1">
                <a:solidFill>
                  <a:srgbClr val="2A0054"/>
                </a:solidFill>
                <a:latin typeface="Dosis Light"/>
              </a:rPr>
              <a:t>No</a:t>
            </a:r>
            <a:r>
              <a:rPr lang="ko" altLang="en-US" sz="2000" b="1">
                <a:solidFill>
                  <a:srgbClr val="2A0054"/>
                </a:solidFill>
                <a:latin typeface="Dosis Light"/>
              </a:rPr>
              <a:t> </a:t>
            </a:r>
            <a:r>
              <a:rPr lang="ko" altLang="en-US" sz="2000" b="1" err="1">
                <a:solidFill>
                  <a:srgbClr val="2A0054"/>
                </a:solidFill>
                <a:latin typeface="Dosis Light"/>
              </a:rPr>
              <a:t>official</a:t>
            </a:r>
            <a:r>
              <a:rPr lang="ko" altLang="en-US" sz="2000" b="1">
                <a:solidFill>
                  <a:srgbClr val="2A0054"/>
                </a:solidFill>
                <a:latin typeface="Dosis Light"/>
              </a:rPr>
              <a:t> </a:t>
            </a:r>
            <a:r>
              <a:rPr lang="ko" altLang="en-US" sz="2000" b="1" err="1">
                <a:solidFill>
                  <a:srgbClr val="2A0054"/>
                </a:solidFill>
                <a:latin typeface="Dosis Light"/>
              </a:rPr>
              <a:t>class</a:t>
            </a:r>
            <a:endParaRPr lang="ko" altLang="en-US" sz="2000" b="1">
              <a:solidFill>
                <a:srgbClr val="2A0054"/>
              </a:solidFill>
              <a:latin typeface="Dosis Light"/>
            </a:endParaRPr>
          </a:p>
          <a:p>
            <a:pPr marL="171450" indent="-171450">
              <a:buChar char="•"/>
            </a:pPr>
            <a:r>
              <a:rPr lang="ko" altLang="en-US" sz="2000" b="1" err="1">
                <a:solidFill>
                  <a:srgbClr val="2A0054"/>
                </a:solidFill>
                <a:latin typeface="Dosis Light"/>
              </a:rPr>
              <a:t>Open</a:t>
            </a:r>
            <a:r>
              <a:rPr lang="ko" altLang="en-US" sz="2000" b="1">
                <a:solidFill>
                  <a:srgbClr val="2A0054"/>
                </a:solidFill>
                <a:latin typeface="Dosis Light"/>
              </a:rPr>
              <a:t> </a:t>
            </a:r>
            <a:r>
              <a:rPr lang="ko" altLang="en-US" sz="2000" b="1" err="1">
                <a:solidFill>
                  <a:srgbClr val="2A0054"/>
                </a:solidFill>
                <a:latin typeface="Dosis Light"/>
              </a:rPr>
              <a:t>hours</a:t>
            </a:r>
            <a:r>
              <a:rPr lang="ko" altLang="en-US" sz="2000" b="1">
                <a:solidFill>
                  <a:srgbClr val="2A0054"/>
                </a:solidFill>
                <a:latin typeface="Dosis Light"/>
              </a:rPr>
              <a:t> </a:t>
            </a:r>
            <a:r>
              <a:rPr lang="ko" altLang="en-US" sz="2000" b="1" err="1">
                <a:solidFill>
                  <a:srgbClr val="2A0054"/>
                </a:solidFill>
                <a:latin typeface="Dosis Light"/>
              </a:rPr>
              <a:t>at</a:t>
            </a:r>
            <a:r>
              <a:rPr lang="ko" altLang="en-US" sz="2000" b="1">
                <a:solidFill>
                  <a:srgbClr val="2A0054"/>
                </a:solidFill>
                <a:latin typeface="Dosis Light"/>
              </a:rPr>
              <a:t> </a:t>
            </a:r>
            <a:r>
              <a:rPr lang="ko" altLang="en-US" sz="2000" b="1" err="1">
                <a:solidFill>
                  <a:srgbClr val="2A0054"/>
                </a:solidFill>
                <a:latin typeface="Dosis Light"/>
              </a:rPr>
              <a:t>the</a:t>
            </a:r>
            <a:r>
              <a:rPr lang="ko" altLang="en-US" sz="2000" b="1">
                <a:solidFill>
                  <a:srgbClr val="2A0054"/>
                </a:solidFill>
                <a:latin typeface="Dosis Light"/>
              </a:rPr>
              <a:t> </a:t>
            </a:r>
            <a:r>
              <a:rPr lang="ko" altLang="en-US" sz="2000" b="1" err="1">
                <a:solidFill>
                  <a:srgbClr val="2A0054"/>
                </a:solidFill>
                <a:latin typeface="Dosis Light"/>
              </a:rPr>
              <a:t>library</a:t>
            </a:r>
            <a:r>
              <a:rPr lang="ko" altLang="en-US" sz="2000" b="1">
                <a:solidFill>
                  <a:srgbClr val="2A0054"/>
                </a:solidFill>
                <a:latin typeface="Dosis Light"/>
              </a:rPr>
              <a:t> </a:t>
            </a:r>
            <a:r>
              <a:rPr lang="ko" altLang="en-US" sz="2000" b="1" err="1">
                <a:solidFill>
                  <a:srgbClr val="2A0054"/>
                </a:solidFill>
                <a:latin typeface="Dosis Light"/>
              </a:rPr>
              <a:t>where</a:t>
            </a:r>
            <a:r>
              <a:rPr lang="ko" altLang="en-US" sz="2000" b="1">
                <a:solidFill>
                  <a:srgbClr val="2A0054"/>
                </a:solidFill>
                <a:latin typeface="Dosis Light"/>
              </a:rPr>
              <a:t> </a:t>
            </a:r>
            <a:r>
              <a:rPr lang="ko" altLang="en-US" sz="2000" b="1" err="1">
                <a:solidFill>
                  <a:srgbClr val="2A0054"/>
                </a:solidFill>
                <a:latin typeface="Dosis Light"/>
              </a:rPr>
              <a:t>staff</a:t>
            </a:r>
            <a:r>
              <a:rPr lang="ko" altLang="en-US" sz="2000" b="1">
                <a:solidFill>
                  <a:srgbClr val="2A0054"/>
                </a:solidFill>
                <a:latin typeface="Dosis Light"/>
              </a:rPr>
              <a:t> </a:t>
            </a:r>
            <a:r>
              <a:rPr lang="ko" altLang="en-US" sz="2000" b="1" err="1">
                <a:solidFill>
                  <a:srgbClr val="2A0054"/>
                </a:solidFill>
                <a:latin typeface="Dosis Light"/>
              </a:rPr>
              <a:t>were</a:t>
            </a:r>
            <a:r>
              <a:rPr lang="ko" altLang="en-US" sz="2000" b="1">
                <a:solidFill>
                  <a:srgbClr val="2A0054"/>
                </a:solidFill>
                <a:latin typeface="Dosis Light"/>
              </a:rPr>
              <a:t> </a:t>
            </a:r>
            <a:r>
              <a:rPr lang="ko" altLang="en-US" sz="2000" b="1" err="1">
                <a:solidFill>
                  <a:srgbClr val="2A0054"/>
                </a:solidFill>
                <a:latin typeface="Dosis Light"/>
              </a:rPr>
              <a:t>available</a:t>
            </a:r>
            <a:r>
              <a:rPr lang="ko" altLang="en-US" sz="2000" b="1">
                <a:solidFill>
                  <a:srgbClr val="2A0054"/>
                </a:solidFill>
                <a:latin typeface="Dosis Light"/>
              </a:rPr>
              <a:t> </a:t>
            </a:r>
            <a:r>
              <a:rPr lang="ko" altLang="en-US" sz="2000" b="1" err="1">
                <a:solidFill>
                  <a:srgbClr val="2A0054"/>
                </a:solidFill>
                <a:latin typeface="Dosis Light"/>
              </a:rPr>
              <a:t>to</a:t>
            </a:r>
            <a:r>
              <a:rPr lang="ko" altLang="en-US" sz="2000" b="1">
                <a:solidFill>
                  <a:srgbClr val="2A0054"/>
                </a:solidFill>
                <a:latin typeface="Dosis Light"/>
              </a:rPr>
              <a:t> </a:t>
            </a:r>
            <a:r>
              <a:rPr lang="ko" altLang="en-US" sz="2000" b="1" err="1">
                <a:solidFill>
                  <a:srgbClr val="2A0054"/>
                </a:solidFill>
                <a:latin typeface="Dosis Light"/>
              </a:rPr>
              <a:t>work</a:t>
            </a:r>
            <a:r>
              <a:rPr lang="ko" altLang="en-US" sz="2000" b="1">
                <a:solidFill>
                  <a:srgbClr val="2A0054"/>
                </a:solidFill>
                <a:latin typeface="Dosis Light"/>
              </a:rPr>
              <a:t> </a:t>
            </a:r>
            <a:r>
              <a:rPr lang="ko" altLang="en-US" sz="2000" b="1" err="1">
                <a:solidFill>
                  <a:srgbClr val="2A0054"/>
                </a:solidFill>
                <a:latin typeface="Dosis Light"/>
              </a:rPr>
              <a:t>one</a:t>
            </a:r>
            <a:r>
              <a:rPr lang="ko" altLang="en-US" sz="2000" b="1">
                <a:solidFill>
                  <a:srgbClr val="2A0054"/>
                </a:solidFill>
                <a:latin typeface="Dosis Light"/>
              </a:rPr>
              <a:t> </a:t>
            </a:r>
            <a:r>
              <a:rPr lang="ko" altLang="en-US" sz="2000" b="1" err="1">
                <a:solidFill>
                  <a:srgbClr val="2A0054"/>
                </a:solidFill>
                <a:latin typeface="Dosis Light"/>
              </a:rPr>
              <a:t>on</a:t>
            </a:r>
            <a:r>
              <a:rPr lang="ko" altLang="en-US" sz="2000" b="1">
                <a:solidFill>
                  <a:srgbClr val="2A0054"/>
                </a:solidFill>
                <a:latin typeface="Dosis Light"/>
              </a:rPr>
              <a:t> </a:t>
            </a:r>
            <a:r>
              <a:rPr lang="ko" altLang="en-US" sz="2000" b="1" err="1">
                <a:solidFill>
                  <a:srgbClr val="2A0054"/>
                </a:solidFill>
                <a:latin typeface="Dosis Light"/>
              </a:rPr>
              <a:t>one</a:t>
            </a:r>
            <a:r>
              <a:rPr lang="ko" altLang="en-US" sz="2000" b="1">
                <a:solidFill>
                  <a:srgbClr val="2A0054"/>
                </a:solidFill>
                <a:latin typeface="Dosis Light"/>
              </a:rPr>
              <a:t> </a:t>
            </a:r>
            <a:r>
              <a:rPr lang="ko" altLang="en-US" sz="2000" b="1" err="1">
                <a:solidFill>
                  <a:srgbClr val="2A0054"/>
                </a:solidFill>
                <a:latin typeface="Dosis Light"/>
              </a:rPr>
              <a:t>with</a:t>
            </a:r>
            <a:r>
              <a:rPr lang="ko" altLang="en-US" sz="2000" b="1">
                <a:solidFill>
                  <a:srgbClr val="2A0054"/>
                </a:solidFill>
                <a:latin typeface="Dosis Light"/>
              </a:rPr>
              <a:t> </a:t>
            </a:r>
            <a:r>
              <a:rPr lang="ko" altLang="en-US" sz="2000" b="1" err="1">
                <a:solidFill>
                  <a:srgbClr val="2A0054"/>
                </a:solidFill>
                <a:latin typeface="Dosis Light"/>
              </a:rPr>
              <a:t>kiddos</a:t>
            </a:r>
            <a:endParaRPr lang="ko" altLang="en-US" sz="2000" b="1">
              <a:solidFill>
                <a:srgbClr val="2A0054"/>
              </a:solidFill>
              <a:latin typeface="Dosis Light"/>
            </a:endParaRPr>
          </a:p>
        </p:txBody>
      </p:sp>
      <p:pic>
        <p:nvPicPr>
          <p:cNvPr id="777" name="Google Shape;777;p51"/>
          <p:cNvPicPr preferRelativeResize="0"/>
          <p:nvPr/>
        </p:nvPicPr>
        <p:blipFill rotWithShape="1">
          <a:blip r:embed="rId4">
            <a:alphaModFix/>
          </a:blip>
          <a:srcRect/>
          <a:stretch/>
        </p:blipFill>
        <p:spPr>
          <a:xfrm>
            <a:off x="0" y="3816774"/>
            <a:ext cx="2206787" cy="13267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3" name="Google Shape;783;p52" descr="A group of people posing for a photo&#10;&#10;Description automatically generated"/>
          <p:cNvPicPr preferRelativeResize="0"/>
          <p:nvPr/>
        </p:nvPicPr>
        <p:blipFill rotWithShape="1">
          <a:blip r:embed="rId3"/>
          <a:srcRect t="8758" b="8758"/>
          <a:stretch/>
        </p:blipFill>
        <p:spPr>
          <a:xfrm>
            <a:off x="1347150" y="562755"/>
            <a:ext cx="6462774" cy="4023769"/>
          </a:xfrm>
          <a:prstGeom prst="rect">
            <a:avLst/>
          </a:prstGeom>
          <a:noFill/>
          <a:ln>
            <a:noFill/>
          </a:ln>
        </p:spPr>
      </p:pic>
      <p:sp>
        <p:nvSpPr>
          <p:cNvPr id="784" name="Google Shape;784;p52"/>
          <p:cNvSpPr txBox="1"/>
          <p:nvPr/>
        </p:nvSpPr>
        <p:spPr>
          <a:xfrm>
            <a:off x="5400136" y="4638996"/>
            <a:ext cx="3625482" cy="500107"/>
          </a:xfrm>
          <a:prstGeom prst="rect">
            <a:avLst/>
          </a:prstGeom>
          <a:noFill/>
          <a:ln>
            <a:noFill/>
          </a:ln>
        </p:spPr>
        <p:txBody>
          <a:bodyPr spcFirstLastPara="1" wrap="square" lIns="68575" tIns="34275" rIns="68575" bIns="34275" anchor="t" anchorCtr="0">
            <a:spAutoFit/>
          </a:bodyPr>
          <a:lstStyle/>
          <a:p>
            <a:r>
              <a:rPr lang="en-US" altLang="ko" sz="2800">
                <a:solidFill>
                  <a:srgbClr val="2A0054"/>
                </a:solidFill>
                <a:latin typeface="Dosis ExtraBold"/>
                <a:sym typeface="Dosis ExtraBold"/>
              </a:rPr>
              <a:t>Week 7: Celebration!</a:t>
            </a:r>
            <a:endParaRPr lang="en-US" sz="2800"/>
          </a:p>
        </p:txBody>
      </p:sp>
      <p:pic>
        <p:nvPicPr>
          <p:cNvPr id="786" name="Google Shape;786;p52"/>
          <p:cNvPicPr preferRelativeResize="0"/>
          <p:nvPr/>
        </p:nvPicPr>
        <p:blipFill rotWithShape="1">
          <a:blip r:embed="rId4">
            <a:alphaModFix/>
          </a:blip>
          <a:srcRect/>
          <a:stretch/>
        </p:blipFill>
        <p:spPr>
          <a:xfrm>
            <a:off x="1" y="3666275"/>
            <a:ext cx="1838325" cy="1477226"/>
          </a:xfrm>
          <a:prstGeom prst="rect">
            <a:avLst/>
          </a:prstGeom>
          <a:noFill/>
          <a:ln>
            <a:noFill/>
          </a:ln>
        </p:spPr>
      </p:pic>
    </p:spTree>
    <p:extLst>
      <p:ext uri="{BB962C8B-B14F-4D97-AF65-F5344CB8AC3E}">
        <p14:creationId xmlns:p14="http://schemas.microsoft.com/office/powerpoint/2010/main" val="2402428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4"/>
          <p:cNvPicPr preferRelativeResize="0"/>
          <p:nvPr/>
        </p:nvPicPr>
        <p:blipFill rotWithShape="1">
          <a:blip r:embed="rId3">
            <a:alphaModFix/>
          </a:blip>
          <a:srcRect/>
          <a:stretch/>
        </p:blipFill>
        <p:spPr>
          <a:xfrm>
            <a:off x="1889103" y="1073828"/>
            <a:ext cx="5365794" cy="3417142"/>
          </a:xfrm>
          <a:prstGeom prst="rect">
            <a:avLst/>
          </a:prstGeom>
          <a:noFill/>
          <a:ln>
            <a:noFill/>
          </a:ln>
        </p:spPr>
      </p:pic>
      <p:sp>
        <p:nvSpPr>
          <p:cNvPr id="346" name="Google Shape;346;p34"/>
          <p:cNvSpPr/>
          <p:nvPr/>
        </p:nvSpPr>
        <p:spPr>
          <a:xfrm>
            <a:off x="3048001" y="1802153"/>
            <a:ext cx="3047998" cy="1177245"/>
          </a:xfrm>
          <a:prstGeom prst="rect">
            <a:avLst/>
          </a:prstGeom>
          <a:noFill/>
          <a:ln>
            <a:noFill/>
          </a:ln>
        </p:spPr>
        <p:txBody>
          <a:bodyPr spcFirstLastPara="1" wrap="square" lIns="68575" tIns="34275" rIns="68575" bIns="34275" anchor="ctr" anchorCtr="0">
            <a:noAutofit/>
          </a:bodyPr>
          <a:lstStyle/>
          <a:p>
            <a:pPr algn="ctr"/>
            <a:r>
              <a:rPr lang="en-US" altLang="ko" sz="3600">
                <a:solidFill>
                  <a:schemeClr val="lt1"/>
                </a:solidFill>
                <a:latin typeface="Dosis ExtraBold"/>
                <a:ea typeface="Dosis ExtraBold"/>
                <a:cs typeface="Dosis ExtraBold"/>
                <a:sym typeface="Dosis ExtraBold"/>
              </a:rPr>
              <a:t>Classroom Involvement</a:t>
            </a:r>
          </a:p>
        </p:txBody>
      </p:sp>
    </p:spTree>
    <p:extLst>
      <p:ext uri="{BB962C8B-B14F-4D97-AF65-F5344CB8AC3E}">
        <p14:creationId xmlns:p14="http://schemas.microsoft.com/office/powerpoint/2010/main" val="1998650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8" name="Google Shape;328;p33"/>
          <p:cNvSpPr/>
          <p:nvPr/>
        </p:nvSpPr>
        <p:spPr>
          <a:xfrm>
            <a:off x="2943225" y="1801135"/>
            <a:ext cx="1292611" cy="1246379"/>
          </a:xfrm>
          <a:prstGeom prst="ellipse">
            <a:avLst/>
          </a:prstGeom>
          <a:solidFill>
            <a:srgbClr val="44D3F4"/>
          </a:solidFill>
          <a:ln>
            <a:noFill/>
          </a:ln>
        </p:spPr>
        <p:txBody>
          <a:bodyPr spcFirstLastPara="1" wrap="square" lIns="64800" tIns="27000" rIns="64800" bIns="27000" anchor="ctr" anchorCtr="0">
            <a:noAutofit/>
          </a:bodyPr>
          <a:lstStyle/>
          <a:p>
            <a:pPr marL="0" marR="0" lvl="0" indent="0" algn="ctr" rtl="0">
              <a:spcBef>
                <a:spcPts val="0"/>
              </a:spcBef>
              <a:spcAft>
                <a:spcPts val="0"/>
              </a:spcAft>
              <a:buNone/>
            </a:pPr>
            <a:endParaRPr sz="1800">
              <a:solidFill>
                <a:schemeClr val="lt1"/>
              </a:solidFill>
              <a:latin typeface="Dosis ExtraBold"/>
              <a:ea typeface="Dosis ExtraBold"/>
              <a:cs typeface="Dosis ExtraBold"/>
              <a:sym typeface="Dosis ExtraBold"/>
            </a:endParaRPr>
          </a:p>
        </p:txBody>
      </p:sp>
      <p:sp>
        <p:nvSpPr>
          <p:cNvPr id="329" name="Google Shape;329;p33"/>
          <p:cNvSpPr/>
          <p:nvPr/>
        </p:nvSpPr>
        <p:spPr>
          <a:xfrm>
            <a:off x="1741581" y="3753652"/>
            <a:ext cx="2365847" cy="62324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1800">
                <a:solidFill>
                  <a:srgbClr val="2A0054"/>
                </a:solidFill>
                <a:latin typeface="Dosis ExtraBold"/>
                <a:ea typeface="Dosis Light"/>
                <a:cs typeface="Dosis Light"/>
                <a:sym typeface="Dosis Light"/>
              </a:rPr>
              <a:t>First Grade Classroom</a:t>
            </a:r>
            <a:endParaRPr lang="en-US" sz="1800">
              <a:solidFill>
                <a:srgbClr val="2A0054"/>
              </a:solidFill>
              <a:latin typeface="Dosis ExtraBold"/>
              <a:ea typeface="Dosis Light"/>
              <a:cs typeface="Dosis Light"/>
            </a:endParaRPr>
          </a:p>
        </p:txBody>
      </p:sp>
      <p:sp>
        <p:nvSpPr>
          <p:cNvPr id="333" name="Google Shape;333;p33"/>
          <p:cNvSpPr/>
          <p:nvPr/>
        </p:nvSpPr>
        <p:spPr>
          <a:xfrm>
            <a:off x="4812795" y="1801135"/>
            <a:ext cx="1259207" cy="1246379"/>
          </a:xfrm>
          <a:prstGeom prst="ellipse">
            <a:avLst/>
          </a:prstGeom>
          <a:solidFill>
            <a:srgbClr val="44D3F4"/>
          </a:solidFill>
          <a:ln>
            <a:noFill/>
          </a:ln>
        </p:spPr>
        <p:txBody>
          <a:bodyPr spcFirstLastPara="1" wrap="square" lIns="64800" tIns="27000" rIns="64800" bIns="27000" anchor="ctr" anchorCtr="0">
            <a:noAutofit/>
          </a:bodyPr>
          <a:lstStyle/>
          <a:p>
            <a:pPr marL="0" marR="0" lvl="0" indent="0" algn="ctr" rtl="0">
              <a:spcBef>
                <a:spcPts val="0"/>
              </a:spcBef>
              <a:spcAft>
                <a:spcPts val="0"/>
              </a:spcAft>
              <a:buNone/>
            </a:pPr>
            <a:endParaRPr sz="1800">
              <a:solidFill>
                <a:schemeClr val="lt1"/>
              </a:solidFill>
              <a:latin typeface="Dosis ExtraBold"/>
              <a:ea typeface="Dosis ExtraBold"/>
              <a:cs typeface="Dosis ExtraBold"/>
              <a:sym typeface="Dosis ExtraBold"/>
            </a:endParaRPr>
          </a:p>
        </p:txBody>
      </p:sp>
      <p:sp>
        <p:nvSpPr>
          <p:cNvPr id="334" name="Google Shape;334;p33"/>
          <p:cNvSpPr/>
          <p:nvPr/>
        </p:nvSpPr>
        <p:spPr>
          <a:xfrm>
            <a:off x="5144022" y="3753652"/>
            <a:ext cx="2595645" cy="62324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1800">
                <a:solidFill>
                  <a:srgbClr val="2A0054"/>
                </a:solidFill>
                <a:latin typeface="Dosis ExtraBold"/>
                <a:ea typeface="Dosis Light"/>
                <a:cs typeface="Dosis Light"/>
                <a:sym typeface="Dosis Light"/>
              </a:rPr>
              <a:t>Upper Elementary Montessori Classroom</a:t>
            </a:r>
            <a:endParaRPr sz="1800">
              <a:solidFill>
                <a:srgbClr val="2A0054"/>
              </a:solidFill>
              <a:latin typeface="Dosis ExtraBold"/>
              <a:ea typeface="Dosis Light"/>
              <a:cs typeface="Dosis Light"/>
              <a:sym typeface="Dosis Light"/>
            </a:endParaRPr>
          </a:p>
        </p:txBody>
      </p:sp>
      <p:grpSp>
        <p:nvGrpSpPr>
          <p:cNvPr id="23" name="Google Shape;1263;p53"/>
          <p:cNvGrpSpPr/>
          <p:nvPr/>
        </p:nvGrpSpPr>
        <p:grpSpPr>
          <a:xfrm>
            <a:off x="3159058" y="1949580"/>
            <a:ext cx="853498" cy="819384"/>
            <a:chOff x="4107647" y="4896992"/>
            <a:chExt cx="394132" cy="389001"/>
          </a:xfrm>
        </p:grpSpPr>
        <p:sp>
          <p:nvSpPr>
            <p:cNvPr id="24" name="Google Shape;1264;p53"/>
            <p:cNvSpPr/>
            <p:nvPr/>
          </p:nvSpPr>
          <p:spPr>
            <a:xfrm>
              <a:off x="4398827" y="5142928"/>
              <a:ext cx="76200" cy="76200"/>
            </a:xfrm>
            <a:custGeom>
              <a:avLst/>
              <a:gdLst/>
              <a:ahLst/>
              <a:cxnLst/>
              <a:rect l="l" t="t" r="r" b="b"/>
              <a:pathLst>
                <a:path w="76200" h="76200" extrusionOk="0">
                  <a:moveTo>
                    <a:pt x="74009" y="40577"/>
                  </a:moveTo>
                  <a:cubicBezTo>
                    <a:pt x="74009" y="22098"/>
                    <a:pt x="59055" y="7144"/>
                    <a:pt x="40576" y="7144"/>
                  </a:cubicBezTo>
                  <a:cubicBezTo>
                    <a:pt x="22098" y="7144"/>
                    <a:pt x="7144" y="22098"/>
                    <a:pt x="7144" y="40577"/>
                  </a:cubicBezTo>
                  <a:cubicBezTo>
                    <a:pt x="7144" y="59055"/>
                    <a:pt x="22098" y="74009"/>
                    <a:pt x="40576" y="74009"/>
                  </a:cubicBezTo>
                  <a:cubicBezTo>
                    <a:pt x="59055" y="74009"/>
                    <a:pt x="74009" y="58960"/>
                    <a:pt x="74009" y="4057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5" name="Google Shape;1265;p53"/>
            <p:cNvSpPr/>
            <p:nvPr/>
          </p:nvSpPr>
          <p:spPr>
            <a:xfrm>
              <a:off x="4376538" y="5209793"/>
              <a:ext cx="123825" cy="76200"/>
            </a:xfrm>
            <a:custGeom>
              <a:avLst/>
              <a:gdLst/>
              <a:ahLst/>
              <a:cxnLst/>
              <a:rect l="l" t="t" r="r" b="b"/>
              <a:pathLst>
                <a:path w="123825" h="76200" extrusionOk="0">
                  <a:moveTo>
                    <a:pt x="62865" y="7144"/>
                  </a:moveTo>
                  <a:cubicBezTo>
                    <a:pt x="32100" y="7144"/>
                    <a:pt x="7049" y="32957"/>
                    <a:pt x="7144" y="63722"/>
                  </a:cubicBezTo>
                  <a:cubicBezTo>
                    <a:pt x="7144" y="69818"/>
                    <a:pt x="12193" y="74771"/>
                    <a:pt x="18288" y="74771"/>
                  </a:cubicBezTo>
                  <a:lnTo>
                    <a:pt x="107443" y="74771"/>
                  </a:lnTo>
                  <a:cubicBezTo>
                    <a:pt x="113538" y="74771"/>
                    <a:pt x="118587" y="69818"/>
                    <a:pt x="118587" y="63722"/>
                  </a:cubicBezTo>
                  <a:cubicBezTo>
                    <a:pt x="118682" y="32957"/>
                    <a:pt x="93631" y="7144"/>
                    <a:pt x="62865" y="7144"/>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6" name="Google Shape;1266;p53"/>
            <p:cNvSpPr/>
            <p:nvPr/>
          </p:nvSpPr>
          <p:spPr>
            <a:xfrm>
              <a:off x="4107647" y="5209793"/>
              <a:ext cx="123825" cy="76200"/>
            </a:xfrm>
            <a:custGeom>
              <a:avLst/>
              <a:gdLst/>
              <a:ahLst/>
              <a:cxnLst/>
              <a:rect l="l" t="t" r="r" b="b"/>
              <a:pathLst>
                <a:path w="123825" h="76200" extrusionOk="0">
                  <a:moveTo>
                    <a:pt x="18288" y="74771"/>
                  </a:moveTo>
                  <a:lnTo>
                    <a:pt x="107442" y="74771"/>
                  </a:lnTo>
                  <a:cubicBezTo>
                    <a:pt x="113538" y="74771"/>
                    <a:pt x="118586" y="69818"/>
                    <a:pt x="118586" y="63722"/>
                  </a:cubicBezTo>
                  <a:cubicBezTo>
                    <a:pt x="118682" y="32957"/>
                    <a:pt x="93631" y="7144"/>
                    <a:pt x="62865" y="7144"/>
                  </a:cubicBezTo>
                  <a:cubicBezTo>
                    <a:pt x="32099" y="7144"/>
                    <a:pt x="7049" y="32957"/>
                    <a:pt x="7144" y="63722"/>
                  </a:cubicBezTo>
                  <a:cubicBezTo>
                    <a:pt x="7144" y="69818"/>
                    <a:pt x="12192" y="74771"/>
                    <a:pt x="18288" y="74771"/>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7" name="Google Shape;1267;p53"/>
            <p:cNvSpPr/>
            <p:nvPr/>
          </p:nvSpPr>
          <p:spPr>
            <a:xfrm>
              <a:off x="4398827" y="4896992"/>
              <a:ext cx="76200" cy="76200"/>
            </a:xfrm>
            <a:custGeom>
              <a:avLst/>
              <a:gdLst/>
              <a:ahLst/>
              <a:cxnLst/>
              <a:rect l="l" t="t" r="r" b="b"/>
              <a:pathLst>
                <a:path w="76200" h="76200" extrusionOk="0">
                  <a:moveTo>
                    <a:pt x="74009" y="40577"/>
                  </a:moveTo>
                  <a:cubicBezTo>
                    <a:pt x="74009" y="22098"/>
                    <a:pt x="59055" y="7144"/>
                    <a:pt x="40576" y="7144"/>
                  </a:cubicBezTo>
                  <a:cubicBezTo>
                    <a:pt x="22098" y="7144"/>
                    <a:pt x="7144" y="22098"/>
                    <a:pt x="7144" y="40577"/>
                  </a:cubicBezTo>
                  <a:cubicBezTo>
                    <a:pt x="7144" y="59055"/>
                    <a:pt x="22098" y="74009"/>
                    <a:pt x="40576" y="74009"/>
                  </a:cubicBezTo>
                  <a:cubicBezTo>
                    <a:pt x="59055" y="74009"/>
                    <a:pt x="74009" y="58960"/>
                    <a:pt x="74009" y="4057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8" name="Google Shape;1268;p53"/>
            <p:cNvSpPr/>
            <p:nvPr/>
          </p:nvSpPr>
          <p:spPr>
            <a:xfrm>
              <a:off x="4129936" y="4896992"/>
              <a:ext cx="76200" cy="76200"/>
            </a:xfrm>
            <a:custGeom>
              <a:avLst/>
              <a:gdLst/>
              <a:ahLst/>
              <a:cxnLst/>
              <a:rect l="l" t="t" r="r" b="b"/>
              <a:pathLst>
                <a:path w="76200" h="76200" extrusionOk="0">
                  <a:moveTo>
                    <a:pt x="74009" y="40577"/>
                  </a:moveTo>
                  <a:cubicBezTo>
                    <a:pt x="74009" y="22098"/>
                    <a:pt x="59055" y="7144"/>
                    <a:pt x="40577" y="7144"/>
                  </a:cubicBezTo>
                  <a:cubicBezTo>
                    <a:pt x="22098" y="7144"/>
                    <a:pt x="7144" y="22098"/>
                    <a:pt x="7144" y="40577"/>
                  </a:cubicBezTo>
                  <a:cubicBezTo>
                    <a:pt x="7144" y="59055"/>
                    <a:pt x="22098" y="74009"/>
                    <a:pt x="40577" y="74009"/>
                  </a:cubicBezTo>
                  <a:cubicBezTo>
                    <a:pt x="58960" y="74009"/>
                    <a:pt x="74009" y="58960"/>
                    <a:pt x="74009" y="4057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29" name="Google Shape;1269;p53"/>
            <p:cNvSpPr/>
            <p:nvPr/>
          </p:nvSpPr>
          <p:spPr>
            <a:xfrm>
              <a:off x="4271858" y="5076180"/>
              <a:ext cx="152400" cy="133350"/>
            </a:xfrm>
            <a:custGeom>
              <a:avLst/>
              <a:gdLst/>
              <a:ahLst/>
              <a:cxnLst/>
              <a:rect l="l" t="t" r="r" b="b"/>
              <a:pathLst>
                <a:path w="152400" h="133350" extrusionOk="0">
                  <a:moveTo>
                    <a:pt x="130778" y="74083"/>
                  </a:moveTo>
                  <a:lnTo>
                    <a:pt x="140684" y="79798"/>
                  </a:lnTo>
                  <a:cubicBezTo>
                    <a:pt x="142494" y="80846"/>
                    <a:pt x="144685" y="80750"/>
                    <a:pt x="146399" y="79702"/>
                  </a:cubicBezTo>
                  <a:cubicBezTo>
                    <a:pt x="148114" y="78655"/>
                    <a:pt x="149162" y="76655"/>
                    <a:pt x="148971" y="74654"/>
                  </a:cubicBezTo>
                  <a:lnTo>
                    <a:pt x="144971" y="12361"/>
                  </a:lnTo>
                  <a:cubicBezTo>
                    <a:pt x="144875" y="10551"/>
                    <a:pt x="143828" y="8836"/>
                    <a:pt x="142208" y="7884"/>
                  </a:cubicBezTo>
                  <a:cubicBezTo>
                    <a:pt x="140589" y="6931"/>
                    <a:pt x="138684" y="6931"/>
                    <a:pt x="136970" y="7693"/>
                  </a:cubicBezTo>
                  <a:lnTo>
                    <a:pt x="81629" y="35792"/>
                  </a:lnTo>
                  <a:cubicBezTo>
                    <a:pt x="79820" y="36745"/>
                    <a:pt x="78581" y="38555"/>
                    <a:pt x="78581" y="40555"/>
                  </a:cubicBezTo>
                  <a:cubicBezTo>
                    <a:pt x="78486" y="42555"/>
                    <a:pt x="79629" y="44555"/>
                    <a:pt x="81344" y="45508"/>
                  </a:cubicBezTo>
                  <a:lnTo>
                    <a:pt x="92869" y="52175"/>
                  </a:lnTo>
                  <a:lnTo>
                    <a:pt x="83725" y="62367"/>
                  </a:lnTo>
                  <a:cubicBezTo>
                    <a:pt x="71247" y="76369"/>
                    <a:pt x="51340" y="84370"/>
                    <a:pt x="31718" y="84370"/>
                  </a:cubicBezTo>
                  <a:cubicBezTo>
                    <a:pt x="25432" y="84370"/>
                    <a:pt x="19241" y="83322"/>
                    <a:pt x="13335" y="81703"/>
                  </a:cubicBezTo>
                  <a:lnTo>
                    <a:pt x="11239" y="113707"/>
                  </a:lnTo>
                  <a:cubicBezTo>
                    <a:pt x="10954" y="118374"/>
                    <a:pt x="9525" y="122660"/>
                    <a:pt x="7144" y="126470"/>
                  </a:cubicBezTo>
                  <a:cubicBezTo>
                    <a:pt x="15335" y="128375"/>
                    <a:pt x="23717" y="129518"/>
                    <a:pt x="32195" y="129518"/>
                  </a:cubicBezTo>
                  <a:cubicBezTo>
                    <a:pt x="68294" y="129518"/>
                    <a:pt x="103822" y="111897"/>
                    <a:pt x="124778" y="82369"/>
                  </a:cubicBezTo>
                  <a:lnTo>
                    <a:pt x="130778" y="7408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30" name="Google Shape;1270;p53"/>
            <p:cNvSpPr/>
            <p:nvPr/>
          </p:nvSpPr>
          <p:spPr>
            <a:xfrm>
              <a:off x="4107647" y="4963953"/>
              <a:ext cx="161925" cy="257175"/>
            </a:xfrm>
            <a:custGeom>
              <a:avLst/>
              <a:gdLst/>
              <a:ahLst/>
              <a:cxnLst/>
              <a:rect l="l" t="t" r="r" b="b"/>
              <a:pathLst>
                <a:path w="161925" h="257175" extrusionOk="0">
                  <a:moveTo>
                    <a:pt x="157258" y="163163"/>
                  </a:moveTo>
                  <a:cubicBezTo>
                    <a:pt x="157353" y="161735"/>
                    <a:pt x="156972" y="160211"/>
                    <a:pt x="156020" y="159163"/>
                  </a:cubicBezTo>
                  <a:cubicBezTo>
                    <a:pt x="154210" y="157067"/>
                    <a:pt x="151257" y="156591"/>
                    <a:pt x="148971" y="157925"/>
                  </a:cubicBezTo>
                  <a:lnTo>
                    <a:pt x="137446" y="164592"/>
                  </a:lnTo>
                  <a:lnTo>
                    <a:pt x="133160" y="151638"/>
                  </a:lnTo>
                  <a:cubicBezTo>
                    <a:pt x="130874" y="144780"/>
                    <a:pt x="129731" y="136970"/>
                    <a:pt x="129731" y="129730"/>
                  </a:cubicBezTo>
                  <a:cubicBezTo>
                    <a:pt x="129731" y="110966"/>
                    <a:pt x="137636" y="93726"/>
                    <a:pt x="150686" y="81344"/>
                  </a:cubicBezTo>
                  <a:lnTo>
                    <a:pt x="124301" y="63722"/>
                  </a:lnTo>
                  <a:cubicBezTo>
                    <a:pt x="122016" y="62198"/>
                    <a:pt x="120110" y="60388"/>
                    <a:pt x="118396" y="58388"/>
                  </a:cubicBezTo>
                  <a:cubicBezTo>
                    <a:pt x="116110" y="29718"/>
                    <a:pt x="92107" y="7144"/>
                    <a:pt x="62865" y="7144"/>
                  </a:cubicBezTo>
                  <a:cubicBezTo>
                    <a:pt x="32099" y="7144"/>
                    <a:pt x="7049" y="32195"/>
                    <a:pt x="7144" y="62960"/>
                  </a:cubicBezTo>
                  <a:cubicBezTo>
                    <a:pt x="7144" y="69056"/>
                    <a:pt x="12192" y="74009"/>
                    <a:pt x="18288" y="74009"/>
                  </a:cubicBezTo>
                  <a:lnTo>
                    <a:pt x="100299" y="74009"/>
                  </a:lnTo>
                  <a:cubicBezTo>
                    <a:pt x="90583" y="90678"/>
                    <a:pt x="85154" y="109919"/>
                    <a:pt x="85154" y="129730"/>
                  </a:cubicBezTo>
                  <a:cubicBezTo>
                    <a:pt x="85154" y="145733"/>
                    <a:pt x="88678" y="162687"/>
                    <a:pt x="95441" y="177165"/>
                  </a:cubicBezTo>
                  <a:lnTo>
                    <a:pt x="99727" y="186404"/>
                  </a:lnTo>
                  <a:lnTo>
                    <a:pt x="89821" y="192119"/>
                  </a:lnTo>
                  <a:cubicBezTo>
                    <a:pt x="88202" y="193072"/>
                    <a:pt x="87249" y="194691"/>
                    <a:pt x="87059" y="196501"/>
                  </a:cubicBezTo>
                  <a:cubicBezTo>
                    <a:pt x="80391" y="189547"/>
                    <a:pt x="70771" y="185452"/>
                    <a:pt x="60198" y="186309"/>
                  </a:cubicBezTo>
                  <a:cubicBezTo>
                    <a:pt x="44101" y="187643"/>
                    <a:pt x="31052" y="200501"/>
                    <a:pt x="29623" y="216599"/>
                  </a:cubicBezTo>
                  <a:cubicBezTo>
                    <a:pt x="27813" y="236982"/>
                    <a:pt x="44387" y="254032"/>
                    <a:pt x="64580" y="253079"/>
                  </a:cubicBezTo>
                  <a:cubicBezTo>
                    <a:pt x="81725" y="252222"/>
                    <a:pt x="95631" y="238125"/>
                    <a:pt x="96298" y="220980"/>
                  </a:cubicBezTo>
                  <a:cubicBezTo>
                    <a:pt x="96584" y="214313"/>
                    <a:pt x="94869" y="208121"/>
                    <a:pt x="91726" y="202883"/>
                  </a:cubicBezTo>
                  <a:lnTo>
                    <a:pt x="145352" y="229457"/>
                  </a:lnTo>
                  <a:cubicBezTo>
                    <a:pt x="146971" y="230314"/>
                    <a:pt x="148971" y="230219"/>
                    <a:pt x="150591" y="229267"/>
                  </a:cubicBezTo>
                  <a:cubicBezTo>
                    <a:pt x="152210" y="228314"/>
                    <a:pt x="153257" y="226695"/>
                    <a:pt x="153353" y="224790"/>
                  </a:cubicBezTo>
                  <a:lnTo>
                    <a:pt x="157258" y="16316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31" name="Google Shape;1271;p53"/>
            <p:cNvSpPr/>
            <p:nvPr/>
          </p:nvSpPr>
          <p:spPr>
            <a:xfrm>
              <a:off x="4235079" y="4957499"/>
              <a:ext cx="266700" cy="123825"/>
            </a:xfrm>
            <a:custGeom>
              <a:avLst/>
              <a:gdLst/>
              <a:ahLst/>
              <a:cxnLst/>
              <a:rect l="l" t="t" r="r" b="b"/>
              <a:pathLst>
                <a:path w="266700" h="123825" extrusionOk="0">
                  <a:moveTo>
                    <a:pt x="9538" y="51507"/>
                  </a:moveTo>
                  <a:lnTo>
                    <a:pt x="60877" y="85702"/>
                  </a:lnTo>
                  <a:cubicBezTo>
                    <a:pt x="63068" y="87131"/>
                    <a:pt x="66021" y="86940"/>
                    <a:pt x="67926" y="84940"/>
                  </a:cubicBezTo>
                  <a:cubicBezTo>
                    <a:pt x="68974" y="83892"/>
                    <a:pt x="69450" y="82464"/>
                    <a:pt x="69450" y="80940"/>
                  </a:cubicBezTo>
                  <a:lnTo>
                    <a:pt x="69450" y="67795"/>
                  </a:lnTo>
                  <a:lnTo>
                    <a:pt x="82785" y="70557"/>
                  </a:lnTo>
                  <a:cubicBezTo>
                    <a:pt x="108598" y="75796"/>
                    <a:pt x="129743" y="95799"/>
                    <a:pt x="135744" y="120564"/>
                  </a:cubicBezTo>
                  <a:lnTo>
                    <a:pt x="164224" y="106467"/>
                  </a:lnTo>
                  <a:cubicBezTo>
                    <a:pt x="168034" y="104562"/>
                    <a:pt x="172320" y="103609"/>
                    <a:pt x="176606" y="103609"/>
                  </a:cubicBezTo>
                  <a:cubicBezTo>
                    <a:pt x="176987" y="103609"/>
                    <a:pt x="177273" y="103704"/>
                    <a:pt x="177559" y="103704"/>
                  </a:cubicBezTo>
                  <a:cubicBezTo>
                    <a:pt x="175082" y="95513"/>
                    <a:pt x="171558" y="87702"/>
                    <a:pt x="167367" y="80368"/>
                  </a:cubicBezTo>
                  <a:lnTo>
                    <a:pt x="249282" y="80368"/>
                  </a:lnTo>
                  <a:cubicBezTo>
                    <a:pt x="255378" y="80368"/>
                    <a:pt x="260426" y="75415"/>
                    <a:pt x="260426" y="69319"/>
                  </a:cubicBezTo>
                  <a:cubicBezTo>
                    <a:pt x="260521" y="38553"/>
                    <a:pt x="235471" y="13503"/>
                    <a:pt x="204705" y="13503"/>
                  </a:cubicBezTo>
                  <a:cubicBezTo>
                    <a:pt x="177844" y="13503"/>
                    <a:pt x="155461" y="32553"/>
                    <a:pt x="150127" y="57889"/>
                  </a:cubicBezTo>
                  <a:cubicBezTo>
                    <a:pt x="132125" y="39697"/>
                    <a:pt x="106407" y="27600"/>
                    <a:pt x="79642" y="25123"/>
                  </a:cubicBezTo>
                  <a:lnTo>
                    <a:pt x="69545" y="24171"/>
                  </a:lnTo>
                  <a:lnTo>
                    <a:pt x="69545" y="12836"/>
                  </a:lnTo>
                  <a:cubicBezTo>
                    <a:pt x="69545" y="11407"/>
                    <a:pt x="69069" y="9883"/>
                    <a:pt x="68021" y="8835"/>
                  </a:cubicBezTo>
                  <a:cubicBezTo>
                    <a:pt x="66116" y="6835"/>
                    <a:pt x="63068" y="6645"/>
                    <a:pt x="60973" y="8073"/>
                  </a:cubicBezTo>
                  <a:lnTo>
                    <a:pt x="9728" y="42173"/>
                  </a:lnTo>
                  <a:cubicBezTo>
                    <a:pt x="8776" y="42744"/>
                    <a:pt x="8014" y="43602"/>
                    <a:pt x="7633" y="44649"/>
                  </a:cubicBezTo>
                  <a:cubicBezTo>
                    <a:pt x="6490" y="47316"/>
                    <a:pt x="7442" y="50079"/>
                    <a:pt x="9538" y="5150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grpSp>
      <p:grpSp>
        <p:nvGrpSpPr>
          <p:cNvPr id="32" name="Google Shape;1025;p53"/>
          <p:cNvGrpSpPr/>
          <p:nvPr/>
        </p:nvGrpSpPr>
        <p:grpSpPr>
          <a:xfrm>
            <a:off x="5021005" y="1945992"/>
            <a:ext cx="844868" cy="819667"/>
            <a:chOff x="2097205" y="4897183"/>
            <a:chExt cx="386334" cy="391287"/>
          </a:xfrm>
        </p:grpSpPr>
        <p:sp>
          <p:nvSpPr>
            <p:cNvPr id="33" name="Google Shape;1026;p53"/>
            <p:cNvSpPr/>
            <p:nvPr/>
          </p:nvSpPr>
          <p:spPr>
            <a:xfrm>
              <a:off x="2132734" y="4897183"/>
              <a:ext cx="314325" cy="171450"/>
            </a:xfrm>
            <a:custGeom>
              <a:avLst/>
              <a:gdLst/>
              <a:ahLst/>
              <a:cxnLst/>
              <a:rect l="l" t="t" r="r" b="b"/>
              <a:pathLst>
                <a:path w="314325" h="171450" extrusionOk="0">
                  <a:moveTo>
                    <a:pt x="316421" y="90011"/>
                  </a:moveTo>
                  <a:cubicBezTo>
                    <a:pt x="316421" y="67818"/>
                    <a:pt x="307753" y="47053"/>
                    <a:pt x="292132" y="31432"/>
                  </a:cubicBezTo>
                  <a:cubicBezTo>
                    <a:pt x="276511" y="15811"/>
                    <a:pt x="255651" y="7144"/>
                    <a:pt x="233458" y="7144"/>
                  </a:cubicBezTo>
                  <a:lnTo>
                    <a:pt x="90011" y="7144"/>
                  </a:lnTo>
                  <a:cubicBezTo>
                    <a:pt x="67818" y="7144"/>
                    <a:pt x="47054" y="15811"/>
                    <a:pt x="31433" y="31432"/>
                  </a:cubicBezTo>
                  <a:cubicBezTo>
                    <a:pt x="15812" y="47053"/>
                    <a:pt x="7144" y="67913"/>
                    <a:pt x="7144" y="90011"/>
                  </a:cubicBezTo>
                  <a:cubicBezTo>
                    <a:pt x="7144" y="144684"/>
                    <a:pt x="60293" y="187071"/>
                    <a:pt x="117539" y="168497"/>
                  </a:cubicBezTo>
                  <a:cubicBezTo>
                    <a:pt x="122968" y="166783"/>
                    <a:pt x="127826" y="163734"/>
                    <a:pt x="131826" y="159639"/>
                  </a:cubicBezTo>
                  <a:lnTo>
                    <a:pt x="142494" y="148971"/>
                  </a:lnTo>
                  <a:lnTo>
                    <a:pt x="181070" y="148971"/>
                  </a:lnTo>
                  <a:lnTo>
                    <a:pt x="191738" y="159639"/>
                  </a:lnTo>
                  <a:cubicBezTo>
                    <a:pt x="195739" y="163639"/>
                    <a:pt x="200692" y="166688"/>
                    <a:pt x="206026" y="168497"/>
                  </a:cubicBezTo>
                  <a:cubicBezTo>
                    <a:pt x="263366" y="187166"/>
                    <a:pt x="316421" y="144684"/>
                    <a:pt x="316421" y="90011"/>
                  </a:cubicBezTo>
                  <a:close/>
                  <a:moveTo>
                    <a:pt x="113633" y="100774"/>
                  </a:moveTo>
                  <a:lnTo>
                    <a:pt x="101156" y="100774"/>
                  </a:lnTo>
                  <a:lnTo>
                    <a:pt x="101156" y="113252"/>
                  </a:lnTo>
                  <a:cubicBezTo>
                    <a:pt x="101156" y="118967"/>
                    <a:pt x="96965" y="124015"/>
                    <a:pt x="91250" y="124587"/>
                  </a:cubicBezTo>
                  <a:cubicBezTo>
                    <a:pt x="84487" y="125349"/>
                    <a:pt x="78867" y="120110"/>
                    <a:pt x="78867" y="113538"/>
                  </a:cubicBezTo>
                  <a:lnTo>
                    <a:pt x="78867" y="100774"/>
                  </a:lnTo>
                  <a:lnTo>
                    <a:pt x="66389" y="100774"/>
                  </a:lnTo>
                  <a:cubicBezTo>
                    <a:pt x="60674" y="100774"/>
                    <a:pt x="55626" y="96583"/>
                    <a:pt x="55055" y="90868"/>
                  </a:cubicBezTo>
                  <a:cubicBezTo>
                    <a:pt x="54293" y="84106"/>
                    <a:pt x="59531" y="78486"/>
                    <a:pt x="66104" y="78486"/>
                  </a:cubicBezTo>
                  <a:lnTo>
                    <a:pt x="78867" y="78486"/>
                  </a:lnTo>
                  <a:lnTo>
                    <a:pt x="78867" y="66008"/>
                  </a:lnTo>
                  <a:cubicBezTo>
                    <a:pt x="78867" y="60293"/>
                    <a:pt x="83058" y="55245"/>
                    <a:pt x="88773" y="54673"/>
                  </a:cubicBezTo>
                  <a:cubicBezTo>
                    <a:pt x="95536" y="53911"/>
                    <a:pt x="101156" y="59150"/>
                    <a:pt x="101156" y="65722"/>
                  </a:cubicBezTo>
                  <a:lnTo>
                    <a:pt x="101156" y="78486"/>
                  </a:lnTo>
                  <a:lnTo>
                    <a:pt x="113919" y="78486"/>
                  </a:lnTo>
                  <a:cubicBezTo>
                    <a:pt x="120491" y="78486"/>
                    <a:pt x="125730" y="84201"/>
                    <a:pt x="124968" y="90868"/>
                  </a:cubicBezTo>
                  <a:cubicBezTo>
                    <a:pt x="124397" y="96583"/>
                    <a:pt x="119348" y="100774"/>
                    <a:pt x="113633" y="100774"/>
                  </a:cubicBezTo>
                  <a:close/>
                  <a:moveTo>
                    <a:pt x="257270" y="78772"/>
                  </a:moveTo>
                  <a:cubicBezTo>
                    <a:pt x="263462" y="78772"/>
                    <a:pt x="268415" y="83725"/>
                    <a:pt x="268415" y="89916"/>
                  </a:cubicBezTo>
                  <a:cubicBezTo>
                    <a:pt x="268415" y="96107"/>
                    <a:pt x="263462" y="101060"/>
                    <a:pt x="257270" y="101060"/>
                  </a:cubicBezTo>
                  <a:cubicBezTo>
                    <a:pt x="251079" y="101060"/>
                    <a:pt x="246126" y="96107"/>
                    <a:pt x="246126" y="89916"/>
                  </a:cubicBezTo>
                  <a:cubicBezTo>
                    <a:pt x="246126" y="83725"/>
                    <a:pt x="251174" y="78772"/>
                    <a:pt x="257270" y="78772"/>
                  </a:cubicBezTo>
                  <a:close/>
                  <a:moveTo>
                    <a:pt x="233458" y="54864"/>
                  </a:moveTo>
                  <a:cubicBezTo>
                    <a:pt x="239649" y="54864"/>
                    <a:pt x="244602" y="59817"/>
                    <a:pt x="244602" y="66008"/>
                  </a:cubicBezTo>
                  <a:cubicBezTo>
                    <a:pt x="244602" y="72199"/>
                    <a:pt x="239649" y="77152"/>
                    <a:pt x="233458" y="77152"/>
                  </a:cubicBezTo>
                  <a:cubicBezTo>
                    <a:pt x="227267" y="77152"/>
                    <a:pt x="222314" y="72199"/>
                    <a:pt x="222314" y="66008"/>
                  </a:cubicBezTo>
                  <a:cubicBezTo>
                    <a:pt x="222314" y="59912"/>
                    <a:pt x="227267" y="54864"/>
                    <a:pt x="233458" y="54864"/>
                  </a:cubicBezTo>
                  <a:close/>
                  <a:moveTo>
                    <a:pt x="209550" y="101060"/>
                  </a:moveTo>
                  <a:cubicBezTo>
                    <a:pt x="203359" y="101060"/>
                    <a:pt x="198406" y="96107"/>
                    <a:pt x="198406" y="89916"/>
                  </a:cubicBezTo>
                  <a:cubicBezTo>
                    <a:pt x="198406" y="83725"/>
                    <a:pt x="203359" y="78772"/>
                    <a:pt x="209550" y="78772"/>
                  </a:cubicBezTo>
                  <a:cubicBezTo>
                    <a:pt x="215741" y="78772"/>
                    <a:pt x="220694" y="83725"/>
                    <a:pt x="220694" y="89916"/>
                  </a:cubicBezTo>
                  <a:cubicBezTo>
                    <a:pt x="220694" y="96012"/>
                    <a:pt x="215741" y="101060"/>
                    <a:pt x="209550" y="101060"/>
                  </a:cubicBezTo>
                  <a:close/>
                  <a:moveTo>
                    <a:pt x="222314" y="113728"/>
                  </a:moveTo>
                  <a:cubicBezTo>
                    <a:pt x="222314" y="107537"/>
                    <a:pt x="227267" y="102584"/>
                    <a:pt x="233458" y="102584"/>
                  </a:cubicBezTo>
                  <a:cubicBezTo>
                    <a:pt x="239649" y="102584"/>
                    <a:pt x="244602" y="107537"/>
                    <a:pt x="244602" y="113728"/>
                  </a:cubicBezTo>
                  <a:cubicBezTo>
                    <a:pt x="244602" y="119920"/>
                    <a:pt x="239649" y="124873"/>
                    <a:pt x="233458" y="124873"/>
                  </a:cubicBezTo>
                  <a:cubicBezTo>
                    <a:pt x="227267" y="124873"/>
                    <a:pt x="222314" y="119920"/>
                    <a:pt x="222314" y="11372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34" name="Google Shape;1027;p53"/>
            <p:cNvSpPr/>
            <p:nvPr/>
          </p:nvSpPr>
          <p:spPr>
            <a:xfrm>
              <a:off x="2132258" y="5088159"/>
              <a:ext cx="104775" cy="104775"/>
            </a:xfrm>
            <a:custGeom>
              <a:avLst/>
              <a:gdLst/>
              <a:ahLst/>
              <a:cxnLst/>
              <a:rect l="l" t="t" r="r" b="b"/>
              <a:pathLst>
                <a:path w="104775" h="104775" extrusionOk="0">
                  <a:moveTo>
                    <a:pt x="102584" y="54864"/>
                  </a:moveTo>
                  <a:cubicBezTo>
                    <a:pt x="102584" y="28575"/>
                    <a:pt x="81153" y="7144"/>
                    <a:pt x="54864" y="7144"/>
                  </a:cubicBezTo>
                  <a:cubicBezTo>
                    <a:pt x="28575" y="7144"/>
                    <a:pt x="7144" y="28575"/>
                    <a:pt x="7144" y="54864"/>
                  </a:cubicBezTo>
                  <a:cubicBezTo>
                    <a:pt x="7144" y="81153"/>
                    <a:pt x="28575" y="102584"/>
                    <a:pt x="54864" y="102584"/>
                  </a:cubicBezTo>
                  <a:cubicBezTo>
                    <a:pt x="81153" y="102679"/>
                    <a:pt x="102584" y="81248"/>
                    <a:pt x="102584" y="54864"/>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35" name="Google Shape;1028;p53"/>
            <p:cNvSpPr/>
            <p:nvPr/>
          </p:nvSpPr>
          <p:spPr>
            <a:xfrm>
              <a:off x="2312089" y="5183695"/>
              <a:ext cx="171450" cy="104775"/>
            </a:xfrm>
            <a:custGeom>
              <a:avLst/>
              <a:gdLst/>
              <a:ahLst/>
              <a:cxnLst/>
              <a:rect l="l" t="t" r="r" b="b"/>
              <a:pathLst>
                <a:path w="171450" h="104775" extrusionOk="0">
                  <a:moveTo>
                    <a:pt x="89916" y="7144"/>
                  </a:moveTo>
                  <a:cubicBezTo>
                    <a:pt x="44196" y="7144"/>
                    <a:pt x="7144" y="44196"/>
                    <a:pt x="7144" y="89916"/>
                  </a:cubicBezTo>
                  <a:cubicBezTo>
                    <a:pt x="7144" y="96107"/>
                    <a:pt x="12097" y="101060"/>
                    <a:pt x="18288" y="101060"/>
                  </a:cubicBezTo>
                  <a:lnTo>
                    <a:pt x="161544" y="101060"/>
                  </a:lnTo>
                  <a:cubicBezTo>
                    <a:pt x="167735" y="101060"/>
                    <a:pt x="172688" y="96107"/>
                    <a:pt x="172688" y="89916"/>
                  </a:cubicBezTo>
                  <a:cubicBezTo>
                    <a:pt x="172688" y="44196"/>
                    <a:pt x="135636" y="7144"/>
                    <a:pt x="89916" y="7144"/>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36" name="Google Shape;1029;p53"/>
            <p:cNvSpPr/>
            <p:nvPr/>
          </p:nvSpPr>
          <p:spPr>
            <a:xfrm>
              <a:off x="2347142" y="5088159"/>
              <a:ext cx="104775" cy="104775"/>
            </a:xfrm>
            <a:custGeom>
              <a:avLst/>
              <a:gdLst/>
              <a:ahLst/>
              <a:cxnLst/>
              <a:rect l="l" t="t" r="r" b="b"/>
              <a:pathLst>
                <a:path w="104775" h="104775" extrusionOk="0">
                  <a:moveTo>
                    <a:pt x="54864" y="7144"/>
                  </a:moveTo>
                  <a:cubicBezTo>
                    <a:pt x="28575" y="7144"/>
                    <a:pt x="7144" y="28575"/>
                    <a:pt x="7144" y="54864"/>
                  </a:cubicBezTo>
                  <a:cubicBezTo>
                    <a:pt x="7144" y="81153"/>
                    <a:pt x="28575" y="102584"/>
                    <a:pt x="54864" y="102584"/>
                  </a:cubicBezTo>
                  <a:cubicBezTo>
                    <a:pt x="81153" y="102584"/>
                    <a:pt x="102584" y="81153"/>
                    <a:pt x="102584" y="54864"/>
                  </a:cubicBezTo>
                  <a:cubicBezTo>
                    <a:pt x="102584" y="28575"/>
                    <a:pt x="81153" y="7144"/>
                    <a:pt x="54864" y="7144"/>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37" name="Google Shape;1030;p53"/>
            <p:cNvSpPr/>
            <p:nvPr/>
          </p:nvSpPr>
          <p:spPr>
            <a:xfrm>
              <a:off x="2097205" y="5183695"/>
              <a:ext cx="171450" cy="104775"/>
            </a:xfrm>
            <a:custGeom>
              <a:avLst/>
              <a:gdLst/>
              <a:ahLst/>
              <a:cxnLst/>
              <a:rect l="l" t="t" r="r" b="b"/>
              <a:pathLst>
                <a:path w="171450" h="104775" extrusionOk="0">
                  <a:moveTo>
                    <a:pt x="89916" y="7144"/>
                  </a:moveTo>
                  <a:cubicBezTo>
                    <a:pt x="44196" y="7144"/>
                    <a:pt x="7144" y="44196"/>
                    <a:pt x="7144" y="89916"/>
                  </a:cubicBezTo>
                  <a:cubicBezTo>
                    <a:pt x="7144" y="96107"/>
                    <a:pt x="12097" y="101060"/>
                    <a:pt x="18288" y="101060"/>
                  </a:cubicBezTo>
                  <a:lnTo>
                    <a:pt x="161544" y="101060"/>
                  </a:lnTo>
                  <a:cubicBezTo>
                    <a:pt x="167735" y="101060"/>
                    <a:pt x="172688" y="96107"/>
                    <a:pt x="172688" y="89916"/>
                  </a:cubicBezTo>
                  <a:cubicBezTo>
                    <a:pt x="172688" y="44196"/>
                    <a:pt x="135636" y="7144"/>
                    <a:pt x="89916" y="7144"/>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grpSp>
      <p:pic>
        <p:nvPicPr>
          <p:cNvPr id="2" name="Picture 1"/>
          <p:cNvPicPr>
            <a:picLocks noChangeAspect="1"/>
          </p:cNvPicPr>
          <p:nvPr/>
        </p:nvPicPr>
        <p:blipFill>
          <a:blip r:embed="rId3"/>
          <a:stretch>
            <a:fillRect/>
          </a:stretch>
        </p:blipFill>
        <p:spPr>
          <a:xfrm>
            <a:off x="6356869" y="1229211"/>
            <a:ext cx="1774290" cy="2371725"/>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a:stretch>
            <a:fillRect/>
          </a:stretch>
        </p:blipFill>
        <p:spPr>
          <a:xfrm>
            <a:off x="1018462" y="1229211"/>
            <a:ext cx="1682215" cy="23712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20426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4"/>
          <p:cNvPicPr preferRelativeResize="0"/>
          <p:nvPr/>
        </p:nvPicPr>
        <p:blipFill rotWithShape="1">
          <a:blip r:embed="rId3">
            <a:alphaModFix/>
          </a:blip>
          <a:srcRect/>
          <a:stretch/>
        </p:blipFill>
        <p:spPr>
          <a:xfrm>
            <a:off x="1889103" y="1073828"/>
            <a:ext cx="5365794" cy="3417142"/>
          </a:xfrm>
          <a:prstGeom prst="rect">
            <a:avLst/>
          </a:prstGeom>
          <a:noFill/>
          <a:ln>
            <a:noFill/>
          </a:ln>
        </p:spPr>
      </p:pic>
      <p:sp>
        <p:nvSpPr>
          <p:cNvPr id="346" name="Google Shape;346;p34"/>
          <p:cNvSpPr/>
          <p:nvPr/>
        </p:nvSpPr>
        <p:spPr>
          <a:xfrm>
            <a:off x="3048001" y="1802153"/>
            <a:ext cx="3047998" cy="1177245"/>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altLang="ko" sz="3600">
                <a:solidFill>
                  <a:schemeClr val="lt1"/>
                </a:solidFill>
                <a:latin typeface="Dosis ExtraBold"/>
                <a:ea typeface="Dosis ExtraBold"/>
                <a:cs typeface="Dosis ExtraBold"/>
                <a:sym typeface="Dosis ExtraBold"/>
              </a:rPr>
              <a:t>Reflection</a:t>
            </a:r>
          </a:p>
        </p:txBody>
      </p:sp>
    </p:spTree>
    <p:extLst>
      <p:ext uri="{BB962C8B-B14F-4D97-AF65-F5344CB8AC3E}">
        <p14:creationId xmlns:p14="http://schemas.microsoft.com/office/powerpoint/2010/main" val="1214418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3" name="Google Shape;493;p43"/>
          <p:cNvPicPr preferRelativeResize="0"/>
          <p:nvPr/>
        </p:nvPicPr>
        <p:blipFill rotWithShape="1">
          <a:blip r:embed="rId3">
            <a:alphaModFix/>
          </a:blip>
          <a:srcRect/>
          <a:stretch/>
        </p:blipFill>
        <p:spPr>
          <a:xfrm>
            <a:off x="636130" y="802608"/>
            <a:ext cx="3833140" cy="3538284"/>
          </a:xfrm>
          <a:prstGeom prst="rect">
            <a:avLst/>
          </a:prstGeom>
          <a:noFill/>
          <a:ln>
            <a:noFill/>
          </a:ln>
        </p:spPr>
      </p:pic>
      <p:sp>
        <p:nvSpPr>
          <p:cNvPr id="6" name="Google Shape;419;p40"/>
          <p:cNvSpPr txBox="1"/>
          <p:nvPr/>
        </p:nvSpPr>
        <p:spPr>
          <a:xfrm>
            <a:off x="4824738" y="2048584"/>
            <a:ext cx="3652525" cy="1300326"/>
          </a:xfrm>
          <a:prstGeom prst="rect">
            <a:avLst/>
          </a:prstGeom>
          <a:noFill/>
          <a:ln>
            <a:noFill/>
          </a:ln>
        </p:spPr>
        <p:txBody>
          <a:bodyPr spcFirstLastPara="1" wrap="square" lIns="68575" tIns="34275" rIns="68575" bIns="34275" anchor="t" anchorCtr="0">
            <a:spAutoFit/>
          </a:bodyPr>
          <a:lstStyle/>
          <a:p>
            <a:pPr marL="215900" indent="-215900">
              <a:buClr>
                <a:srgbClr val="2A0054"/>
              </a:buClr>
              <a:buSzPts val="1200"/>
              <a:buFont typeface="Arial"/>
              <a:buChar char="•"/>
            </a:pPr>
            <a:r>
              <a:rPr lang="en-US" altLang="ko" sz="2000" b="1">
                <a:solidFill>
                  <a:srgbClr val="2A0054"/>
                </a:solidFill>
                <a:latin typeface="Dosis Light"/>
                <a:ea typeface="Dosis Light"/>
                <a:cs typeface="Dosis Light"/>
                <a:sym typeface="Dosis Light"/>
              </a:rPr>
              <a:t>Kids</a:t>
            </a:r>
            <a:endParaRPr lang="en-US" altLang="ko" sz="2000" b="1">
              <a:solidFill>
                <a:srgbClr val="2A0054"/>
              </a:solidFill>
              <a:latin typeface="Dosis Light"/>
              <a:ea typeface="Dosis Light"/>
              <a:cs typeface="Dosis Light"/>
            </a:endParaRPr>
          </a:p>
          <a:p>
            <a:pPr marL="215900" indent="-215900">
              <a:buClr>
                <a:srgbClr val="2A0054"/>
              </a:buClr>
              <a:buSzPts val="1200"/>
              <a:buFont typeface="Arial"/>
              <a:buChar char="•"/>
            </a:pPr>
            <a:r>
              <a:rPr lang="en-US" sz="2000" b="1">
                <a:solidFill>
                  <a:srgbClr val="2A0054"/>
                </a:solidFill>
                <a:latin typeface="Dosis Light"/>
                <a:ea typeface="Dosis Light"/>
                <a:cs typeface="Dosis Light"/>
              </a:rPr>
              <a:t>Ben</a:t>
            </a:r>
          </a:p>
          <a:p>
            <a:pPr marL="215900" indent="-215900">
              <a:buClr>
                <a:srgbClr val="2A0054"/>
              </a:buClr>
              <a:buSzPts val="1200"/>
              <a:buFont typeface="Arial"/>
              <a:buChar char="•"/>
            </a:pPr>
            <a:r>
              <a:rPr lang="en-US" sz="2000" b="1">
                <a:solidFill>
                  <a:srgbClr val="2A0054"/>
                </a:solidFill>
                <a:latin typeface="Dosis Light"/>
                <a:ea typeface="Dosis Light"/>
                <a:cs typeface="Dosis Light"/>
                <a:sym typeface="Dosis Light"/>
              </a:rPr>
              <a:t>Community Interest</a:t>
            </a:r>
            <a:endParaRPr lang="en-US" sz="2000" b="1">
              <a:solidFill>
                <a:srgbClr val="2A0054"/>
              </a:solidFill>
              <a:latin typeface="Dosis Light"/>
              <a:ea typeface="Dosis Light"/>
              <a:cs typeface="Dosis Light"/>
            </a:endParaRPr>
          </a:p>
          <a:p>
            <a:pPr marL="215900" indent="-215900">
              <a:buClr>
                <a:srgbClr val="2A0054"/>
              </a:buClr>
              <a:buSzPts val="1200"/>
              <a:buFont typeface="Arial"/>
              <a:buChar char="•"/>
            </a:pPr>
            <a:r>
              <a:rPr lang="en-US" sz="2000" b="1">
                <a:solidFill>
                  <a:srgbClr val="2A0054"/>
                </a:solidFill>
                <a:latin typeface="Dosis Light"/>
                <a:ea typeface="Dosis Light"/>
                <a:cs typeface="Dosis Light"/>
                <a:sym typeface="Dosis Light"/>
              </a:rPr>
              <a:t>Ownership</a:t>
            </a:r>
            <a:endParaRPr sz="2000" b="1">
              <a:solidFill>
                <a:srgbClr val="2A0054"/>
              </a:solidFill>
              <a:latin typeface="Dosis Light"/>
              <a:ea typeface="Dosis Light"/>
              <a:cs typeface="Dosis Light"/>
              <a:sym typeface="Dosis Light"/>
            </a:endParaRPr>
          </a:p>
        </p:txBody>
      </p:sp>
      <p:sp>
        <p:nvSpPr>
          <p:cNvPr id="7" name="Google Shape;420;p40"/>
          <p:cNvSpPr/>
          <p:nvPr/>
        </p:nvSpPr>
        <p:spPr>
          <a:xfrm>
            <a:off x="4654046" y="1545317"/>
            <a:ext cx="3716820" cy="346249"/>
          </a:xfrm>
          <a:prstGeom prst="rect">
            <a:avLst/>
          </a:prstGeom>
          <a:noFill/>
          <a:ln>
            <a:noFill/>
          </a:ln>
        </p:spPr>
        <p:txBody>
          <a:bodyPr spcFirstLastPara="1" wrap="square" lIns="68575" tIns="34275" rIns="68575" bIns="34275" anchor="t" anchorCtr="0">
            <a:noAutofit/>
          </a:bodyPr>
          <a:lstStyle/>
          <a:p>
            <a:r>
              <a:rPr lang="en-US" altLang="ko" sz="2800">
                <a:solidFill>
                  <a:srgbClr val="2A0054"/>
                </a:solidFill>
                <a:latin typeface="Dosis ExtraBold"/>
                <a:ea typeface="Dosis ExtraBold"/>
                <a:cs typeface="Dosis ExtraBold"/>
                <a:sym typeface="Dosis ExtraBold"/>
              </a:rPr>
              <a:t>Our Favorite Parts</a:t>
            </a:r>
            <a:endParaRPr lang="en-US" sz="2800">
              <a:solidFill>
                <a:srgbClr val="2A0054"/>
              </a:solidFill>
              <a:latin typeface="Dosis ExtraBold"/>
              <a:ea typeface="Dosis ExtraBold"/>
              <a:cs typeface="Dosis ExtraBold"/>
            </a:endParaRPr>
          </a:p>
        </p:txBody>
      </p:sp>
    </p:spTree>
    <p:extLst>
      <p:ext uri="{BB962C8B-B14F-4D97-AF65-F5344CB8AC3E}">
        <p14:creationId xmlns:p14="http://schemas.microsoft.com/office/powerpoint/2010/main" val="1896962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6" name="Google Shape;406;p39"/>
          <p:cNvSpPr txBox="1"/>
          <p:nvPr/>
        </p:nvSpPr>
        <p:spPr>
          <a:xfrm>
            <a:off x="654222" y="1724227"/>
            <a:ext cx="3432003" cy="1223382"/>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ko" sz="1500">
                <a:solidFill>
                  <a:srgbClr val="2A0054"/>
                </a:solidFill>
                <a:latin typeface="Dosis Light"/>
                <a:ea typeface="Dosis Light"/>
                <a:cs typeface="Dosis Light"/>
                <a:sym typeface="Dosis Light"/>
              </a:rPr>
              <a:t>Rob is the Manager of the Herrick North Branch Library</a:t>
            </a:r>
          </a:p>
          <a:p>
            <a:pPr marL="0" marR="0" lvl="0" indent="0" algn="l" rtl="0">
              <a:spcBef>
                <a:spcPts val="0"/>
              </a:spcBef>
              <a:spcAft>
                <a:spcPts val="0"/>
              </a:spcAft>
              <a:buNone/>
            </a:pPr>
            <a:endParaRPr lang="en-US" sz="1500">
              <a:solidFill>
                <a:srgbClr val="2A0054"/>
              </a:solidFill>
              <a:latin typeface="Dosis Light"/>
              <a:sym typeface="Dosis Light"/>
            </a:endParaRPr>
          </a:p>
          <a:p>
            <a:pPr marL="0" marR="0" lvl="0" indent="0" algn="l" rtl="0">
              <a:spcBef>
                <a:spcPts val="0"/>
              </a:spcBef>
              <a:spcAft>
                <a:spcPts val="0"/>
              </a:spcAft>
              <a:buNone/>
            </a:pPr>
            <a:r>
              <a:rPr lang="en-US" sz="1500">
                <a:solidFill>
                  <a:srgbClr val="2A0054"/>
                </a:solidFill>
                <a:latin typeface="Dosis Light"/>
                <a:sym typeface="Dosis Light"/>
              </a:rPr>
              <a:t>Adrienne is the Youth Librarian of the Herrick North Branch Library</a:t>
            </a:r>
            <a:endParaRPr sz="1100"/>
          </a:p>
        </p:txBody>
      </p:sp>
      <p:sp>
        <p:nvSpPr>
          <p:cNvPr id="408" name="Google Shape;408;p39"/>
          <p:cNvSpPr txBox="1"/>
          <p:nvPr/>
        </p:nvSpPr>
        <p:spPr>
          <a:xfrm>
            <a:off x="470911" y="1005045"/>
            <a:ext cx="3615314" cy="50010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ko" sz="2800">
                <a:solidFill>
                  <a:srgbClr val="2A0054"/>
                </a:solidFill>
                <a:latin typeface="Dosis ExtraBold"/>
                <a:ea typeface="Dosis ExtraBold"/>
                <a:cs typeface="Dosis ExtraBold"/>
                <a:sym typeface="Dosis ExtraBold"/>
              </a:rPr>
              <a:t>Meet Rob and Adrienne</a:t>
            </a:r>
            <a:endParaRPr sz="2800">
              <a:solidFill>
                <a:srgbClr val="2A0054"/>
              </a:solidFill>
              <a:latin typeface="Dosis ExtraBold"/>
              <a:ea typeface="Dosis ExtraBold"/>
              <a:cs typeface="Dosis ExtraBold"/>
              <a:sym typeface="Dosis ExtraBold"/>
            </a:endParaRPr>
          </a:p>
        </p:txBody>
      </p:sp>
      <p:grpSp>
        <p:nvGrpSpPr>
          <p:cNvPr id="409" name="Google Shape;409;p39"/>
          <p:cNvGrpSpPr/>
          <p:nvPr/>
        </p:nvGrpSpPr>
        <p:grpSpPr>
          <a:xfrm>
            <a:off x="7762875" y="0"/>
            <a:ext cx="1381125" cy="1580857"/>
            <a:chOff x="10350500" y="0"/>
            <a:chExt cx="1841500" cy="2107809"/>
          </a:xfrm>
        </p:grpSpPr>
        <p:pic>
          <p:nvPicPr>
            <p:cNvPr id="410" name="Google Shape;410;p39"/>
            <p:cNvPicPr preferRelativeResize="0"/>
            <p:nvPr/>
          </p:nvPicPr>
          <p:blipFill rotWithShape="1">
            <a:blip r:embed="rId3">
              <a:alphaModFix/>
            </a:blip>
            <a:srcRect/>
            <a:stretch/>
          </p:blipFill>
          <p:spPr>
            <a:xfrm rot="10800000">
              <a:off x="10350500" y="0"/>
              <a:ext cx="1841500" cy="2107809"/>
            </a:xfrm>
            <a:prstGeom prst="rect">
              <a:avLst/>
            </a:prstGeom>
            <a:noFill/>
            <a:ln>
              <a:noFill/>
            </a:ln>
          </p:spPr>
        </p:pic>
        <p:sp>
          <p:nvSpPr>
            <p:cNvPr id="411" name="Google Shape;411;p39"/>
            <p:cNvSpPr/>
            <p:nvPr/>
          </p:nvSpPr>
          <p:spPr>
            <a:xfrm>
              <a:off x="11939924" y="1390622"/>
              <a:ext cx="122135" cy="126106"/>
            </a:xfrm>
            <a:custGeom>
              <a:avLst/>
              <a:gdLst/>
              <a:ahLst/>
              <a:cxnLst/>
              <a:rect l="l" t="t" r="r" b="b"/>
              <a:pathLst>
                <a:path w="869532" h="897799" extrusionOk="0">
                  <a:moveTo>
                    <a:pt x="434761" y="143"/>
                  </a:moveTo>
                  <a:lnTo>
                    <a:pt x="588423" y="290332"/>
                  </a:lnTo>
                  <a:lnTo>
                    <a:pt x="869393" y="449056"/>
                  </a:lnTo>
                  <a:lnTo>
                    <a:pt x="588423" y="607766"/>
                  </a:lnTo>
                  <a:lnTo>
                    <a:pt x="434761" y="897955"/>
                  </a:lnTo>
                  <a:lnTo>
                    <a:pt x="281099" y="607766"/>
                  </a:lnTo>
                  <a:lnTo>
                    <a:pt x="143" y="449056"/>
                  </a:lnTo>
                  <a:lnTo>
                    <a:pt x="281099" y="290332"/>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412" name="Google Shape;412;p39"/>
            <p:cNvPicPr preferRelativeResize="0"/>
            <p:nvPr/>
          </p:nvPicPr>
          <p:blipFill rotWithShape="1">
            <a:blip r:embed="rId4">
              <a:alphaModFix/>
            </a:blip>
            <a:srcRect/>
            <a:stretch/>
          </p:blipFill>
          <p:spPr>
            <a:xfrm>
              <a:off x="10642318" y="418899"/>
              <a:ext cx="1193800" cy="352684"/>
            </a:xfrm>
            <a:prstGeom prst="rect">
              <a:avLst/>
            </a:prstGeom>
            <a:noFill/>
            <a:ln>
              <a:noFill/>
            </a:ln>
          </p:spPr>
        </p:pic>
        <p:sp>
          <p:nvSpPr>
            <p:cNvPr id="413" name="Google Shape;413;p39"/>
            <p:cNvSpPr/>
            <p:nvPr/>
          </p:nvSpPr>
          <p:spPr>
            <a:xfrm>
              <a:off x="11239218" y="202024"/>
              <a:ext cx="75248" cy="75248"/>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8932"/>
          <a:stretch/>
        </p:blipFill>
        <p:spPr>
          <a:xfrm>
            <a:off x="4120758" y="967169"/>
            <a:ext cx="2240958" cy="3280981"/>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1171" y="959211"/>
            <a:ext cx="2146718" cy="32889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11331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2" name="Picture 2">
            <a:extLst>
              <a:ext uri="{FF2B5EF4-FFF2-40B4-BE49-F238E27FC236}">
                <a16:creationId xmlns:a16="http://schemas.microsoft.com/office/drawing/2014/main" id="{9CBD85F6-8AAB-9E44-8AA6-47D165241C4E}"/>
              </a:ext>
            </a:extLst>
          </p:cNvPr>
          <p:cNvPicPr>
            <a:picLocks noChangeAspect="1"/>
          </p:cNvPicPr>
          <p:nvPr/>
        </p:nvPicPr>
        <p:blipFill>
          <a:blip r:embed="rId3"/>
          <a:stretch>
            <a:fillRect/>
          </a:stretch>
        </p:blipFill>
        <p:spPr>
          <a:xfrm>
            <a:off x="515429" y="1025466"/>
            <a:ext cx="4112642" cy="3081786"/>
          </a:xfrm>
          <a:prstGeom prst="rect">
            <a:avLst/>
          </a:prstGeom>
        </p:spPr>
      </p:pic>
      <p:pic>
        <p:nvPicPr>
          <p:cNvPr id="3" name="Picture 3">
            <a:extLst>
              <a:ext uri="{FF2B5EF4-FFF2-40B4-BE49-F238E27FC236}">
                <a16:creationId xmlns:a16="http://schemas.microsoft.com/office/drawing/2014/main" id="{E3184183-4A8B-5D0A-8D89-44CF3BA55378}"/>
              </a:ext>
            </a:extLst>
          </p:cNvPr>
          <p:cNvPicPr>
            <a:picLocks noChangeAspect="1"/>
          </p:cNvPicPr>
          <p:nvPr/>
        </p:nvPicPr>
        <p:blipFill>
          <a:blip r:embed="rId4"/>
          <a:stretch>
            <a:fillRect/>
          </a:stretch>
        </p:blipFill>
        <p:spPr>
          <a:xfrm>
            <a:off x="4774721" y="1025465"/>
            <a:ext cx="4123426" cy="3081786"/>
          </a:xfrm>
          <a:prstGeom prst="rect">
            <a:avLst/>
          </a:prstGeom>
        </p:spPr>
      </p:pic>
      <p:sp>
        <p:nvSpPr>
          <p:cNvPr id="408" name="Google Shape;408;p39"/>
          <p:cNvSpPr txBox="1"/>
          <p:nvPr/>
        </p:nvSpPr>
        <p:spPr>
          <a:xfrm>
            <a:off x="514042" y="282582"/>
            <a:ext cx="1836116" cy="500107"/>
          </a:xfrm>
          <a:prstGeom prst="rect">
            <a:avLst/>
          </a:prstGeom>
          <a:noFill/>
          <a:ln>
            <a:noFill/>
          </a:ln>
        </p:spPr>
        <p:txBody>
          <a:bodyPr spcFirstLastPara="1" wrap="square" lIns="68575" tIns="34275" rIns="68575" bIns="34275" anchor="t" anchorCtr="0">
            <a:spAutoFit/>
          </a:bodyPr>
          <a:lstStyle/>
          <a:p>
            <a:r>
              <a:rPr lang="ko" altLang="en-US" sz="2800">
                <a:solidFill>
                  <a:srgbClr val="2A0054"/>
                </a:solidFill>
                <a:latin typeface="Dosis ExtraBold"/>
                <a:ea typeface="Dosis ExtraBold"/>
                <a:cs typeface="Dosis ExtraBold"/>
              </a:rPr>
              <a:t>The Kids!</a:t>
            </a:r>
          </a:p>
        </p:txBody>
      </p:sp>
      <p:grpSp>
        <p:nvGrpSpPr>
          <p:cNvPr id="409" name="Google Shape;409;p39"/>
          <p:cNvGrpSpPr/>
          <p:nvPr/>
        </p:nvGrpSpPr>
        <p:grpSpPr>
          <a:xfrm>
            <a:off x="7762875" y="0"/>
            <a:ext cx="1381125" cy="1580857"/>
            <a:chOff x="10350500" y="0"/>
            <a:chExt cx="1841500" cy="2107809"/>
          </a:xfrm>
        </p:grpSpPr>
        <p:pic>
          <p:nvPicPr>
            <p:cNvPr id="410" name="Google Shape;410;p39"/>
            <p:cNvPicPr preferRelativeResize="0"/>
            <p:nvPr/>
          </p:nvPicPr>
          <p:blipFill rotWithShape="1">
            <a:blip r:embed="rId5">
              <a:alphaModFix/>
            </a:blip>
            <a:srcRect/>
            <a:stretch/>
          </p:blipFill>
          <p:spPr>
            <a:xfrm rot="10800000">
              <a:off x="10350500" y="0"/>
              <a:ext cx="1841500" cy="2107809"/>
            </a:xfrm>
            <a:prstGeom prst="rect">
              <a:avLst/>
            </a:prstGeom>
            <a:noFill/>
            <a:ln>
              <a:noFill/>
            </a:ln>
          </p:spPr>
        </p:pic>
        <p:sp>
          <p:nvSpPr>
            <p:cNvPr id="411" name="Google Shape;411;p39"/>
            <p:cNvSpPr/>
            <p:nvPr/>
          </p:nvSpPr>
          <p:spPr>
            <a:xfrm>
              <a:off x="11939924" y="1390622"/>
              <a:ext cx="122135" cy="126106"/>
            </a:xfrm>
            <a:custGeom>
              <a:avLst/>
              <a:gdLst/>
              <a:ahLst/>
              <a:cxnLst/>
              <a:rect l="l" t="t" r="r" b="b"/>
              <a:pathLst>
                <a:path w="869532" h="897799" extrusionOk="0">
                  <a:moveTo>
                    <a:pt x="434761" y="143"/>
                  </a:moveTo>
                  <a:lnTo>
                    <a:pt x="588423" y="290332"/>
                  </a:lnTo>
                  <a:lnTo>
                    <a:pt x="869393" y="449056"/>
                  </a:lnTo>
                  <a:lnTo>
                    <a:pt x="588423" y="607766"/>
                  </a:lnTo>
                  <a:lnTo>
                    <a:pt x="434761" y="897955"/>
                  </a:lnTo>
                  <a:lnTo>
                    <a:pt x="281099" y="607766"/>
                  </a:lnTo>
                  <a:lnTo>
                    <a:pt x="143" y="449056"/>
                  </a:lnTo>
                  <a:lnTo>
                    <a:pt x="281099" y="290332"/>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412" name="Google Shape;412;p39"/>
            <p:cNvPicPr preferRelativeResize="0"/>
            <p:nvPr/>
          </p:nvPicPr>
          <p:blipFill rotWithShape="1">
            <a:blip r:embed="rId6">
              <a:alphaModFix/>
            </a:blip>
            <a:srcRect/>
            <a:stretch/>
          </p:blipFill>
          <p:spPr>
            <a:xfrm>
              <a:off x="10642318" y="418899"/>
              <a:ext cx="1193800" cy="352684"/>
            </a:xfrm>
            <a:prstGeom prst="rect">
              <a:avLst/>
            </a:prstGeom>
            <a:noFill/>
            <a:ln>
              <a:noFill/>
            </a:ln>
          </p:spPr>
        </p:pic>
        <p:sp>
          <p:nvSpPr>
            <p:cNvPr id="413" name="Google Shape;413;p39"/>
            <p:cNvSpPr/>
            <p:nvPr/>
          </p:nvSpPr>
          <p:spPr>
            <a:xfrm>
              <a:off x="11239218" y="202024"/>
              <a:ext cx="75248" cy="75248"/>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grpSp>
    </p:spTree>
    <p:extLst>
      <p:ext uri="{BB962C8B-B14F-4D97-AF65-F5344CB8AC3E}">
        <p14:creationId xmlns:p14="http://schemas.microsoft.com/office/powerpoint/2010/main" val="1542995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5" name="Google Shape;405;p39" descr="Text&#10;&#10;Description automatically generated">
            <a:extLst>
              <a:ext uri="{FF2B5EF4-FFF2-40B4-BE49-F238E27FC236}">
                <a16:creationId xmlns:a16="http://schemas.microsoft.com/office/drawing/2014/main" id="{4798FC2C-4D2B-E789-21F3-E0BBA84065F8}"/>
              </a:ext>
            </a:extLst>
          </p:cNvPr>
          <p:cNvPicPr preferRelativeResize="0"/>
          <p:nvPr/>
        </p:nvPicPr>
        <p:blipFill rotWithShape="1">
          <a:blip r:embed="rId3"/>
          <a:srcRect l="4979" r="15768" b="321"/>
          <a:stretch/>
        </p:blipFill>
        <p:spPr>
          <a:xfrm>
            <a:off x="174181" y="891569"/>
            <a:ext cx="2060842" cy="3360376"/>
          </a:xfrm>
          <a:prstGeom prst="roundRect">
            <a:avLst>
              <a:gd name="adj" fmla="val 7640"/>
            </a:avLst>
          </a:prstGeom>
          <a:noFill/>
          <a:ln>
            <a:noFill/>
          </a:ln>
        </p:spPr>
      </p:pic>
      <p:pic>
        <p:nvPicPr>
          <p:cNvPr id="405" name="Google Shape;405;p39"/>
          <p:cNvPicPr preferRelativeResize="0"/>
          <p:nvPr/>
        </p:nvPicPr>
        <p:blipFill rotWithShape="1">
          <a:blip r:embed="rId4"/>
          <a:srcRect t="8912" b="8912"/>
          <a:stretch/>
        </p:blipFill>
        <p:spPr>
          <a:xfrm rot="5400000">
            <a:off x="6245022" y="1538550"/>
            <a:ext cx="3352800" cy="2066400"/>
          </a:xfrm>
          <a:prstGeom prst="roundRect">
            <a:avLst>
              <a:gd name="adj" fmla="val 7640"/>
            </a:avLst>
          </a:prstGeom>
          <a:noFill/>
          <a:ln>
            <a:noFill/>
          </a:ln>
        </p:spPr>
      </p:pic>
      <p:sp>
        <p:nvSpPr>
          <p:cNvPr id="408" name="Google Shape;408;p39"/>
          <p:cNvSpPr txBox="1"/>
          <p:nvPr/>
        </p:nvSpPr>
        <p:spPr>
          <a:xfrm>
            <a:off x="654222" y="1005045"/>
            <a:ext cx="3432003" cy="500107"/>
          </a:xfrm>
          <a:prstGeom prst="rect">
            <a:avLst/>
          </a:prstGeom>
          <a:noFill/>
          <a:ln>
            <a:noFill/>
          </a:ln>
        </p:spPr>
        <p:txBody>
          <a:bodyPr spcFirstLastPara="1" wrap="square" lIns="68575" tIns="34275" rIns="68575" bIns="34275" anchor="t" anchorCtr="0">
            <a:spAutoFit/>
          </a:bodyPr>
          <a:lstStyle/>
          <a:p>
            <a:endParaRPr lang="ko" altLang="en-US" sz="2800">
              <a:solidFill>
                <a:srgbClr val="2A0054"/>
              </a:solidFill>
              <a:latin typeface="Dosis ExtraBold"/>
              <a:ea typeface="Dosis ExtraBold"/>
              <a:cs typeface="Dosis ExtraBold"/>
            </a:endParaRPr>
          </a:p>
        </p:txBody>
      </p:sp>
      <p:grpSp>
        <p:nvGrpSpPr>
          <p:cNvPr id="409" name="Google Shape;409;p39"/>
          <p:cNvGrpSpPr/>
          <p:nvPr/>
        </p:nvGrpSpPr>
        <p:grpSpPr>
          <a:xfrm>
            <a:off x="7762875" y="0"/>
            <a:ext cx="1381125" cy="1580857"/>
            <a:chOff x="10350500" y="0"/>
            <a:chExt cx="1841500" cy="2107809"/>
          </a:xfrm>
        </p:grpSpPr>
        <p:pic>
          <p:nvPicPr>
            <p:cNvPr id="410" name="Google Shape;410;p39"/>
            <p:cNvPicPr preferRelativeResize="0"/>
            <p:nvPr/>
          </p:nvPicPr>
          <p:blipFill rotWithShape="1">
            <a:blip r:embed="rId5">
              <a:alphaModFix/>
            </a:blip>
            <a:srcRect/>
            <a:stretch/>
          </p:blipFill>
          <p:spPr>
            <a:xfrm rot="10800000">
              <a:off x="10350500" y="0"/>
              <a:ext cx="1841500" cy="2107809"/>
            </a:xfrm>
            <a:prstGeom prst="rect">
              <a:avLst/>
            </a:prstGeom>
            <a:noFill/>
            <a:ln>
              <a:noFill/>
            </a:ln>
          </p:spPr>
        </p:pic>
        <p:sp>
          <p:nvSpPr>
            <p:cNvPr id="411" name="Google Shape;411;p39"/>
            <p:cNvSpPr/>
            <p:nvPr/>
          </p:nvSpPr>
          <p:spPr>
            <a:xfrm>
              <a:off x="11939924" y="1390622"/>
              <a:ext cx="122135" cy="126106"/>
            </a:xfrm>
            <a:custGeom>
              <a:avLst/>
              <a:gdLst/>
              <a:ahLst/>
              <a:cxnLst/>
              <a:rect l="l" t="t" r="r" b="b"/>
              <a:pathLst>
                <a:path w="869532" h="897799" extrusionOk="0">
                  <a:moveTo>
                    <a:pt x="434761" y="143"/>
                  </a:moveTo>
                  <a:lnTo>
                    <a:pt x="588423" y="290332"/>
                  </a:lnTo>
                  <a:lnTo>
                    <a:pt x="869393" y="449056"/>
                  </a:lnTo>
                  <a:lnTo>
                    <a:pt x="588423" y="607766"/>
                  </a:lnTo>
                  <a:lnTo>
                    <a:pt x="434761" y="897955"/>
                  </a:lnTo>
                  <a:lnTo>
                    <a:pt x="281099" y="607766"/>
                  </a:lnTo>
                  <a:lnTo>
                    <a:pt x="143" y="449056"/>
                  </a:lnTo>
                  <a:lnTo>
                    <a:pt x="281099" y="290332"/>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pic>
          <p:nvPicPr>
            <p:cNvPr id="412" name="Google Shape;412;p39"/>
            <p:cNvPicPr preferRelativeResize="0"/>
            <p:nvPr/>
          </p:nvPicPr>
          <p:blipFill rotWithShape="1">
            <a:blip r:embed="rId6">
              <a:alphaModFix/>
            </a:blip>
            <a:srcRect/>
            <a:stretch/>
          </p:blipFill>
          <p:spPr>
            <a:xfrm>
              <a:off x="10642318" y="418899"/>
              <a:ext cx="1193800" cy="352684"/>
            </a:xfrm>
            <a:prstGeom prst="rect">
              <a:avLst/>
            </a:prstGeom>
            <a:noFill/>
            <a:ln>
              <a:noFill/>
            </a:ln>
          </p:spPr>
        </p:pic>
        <p:sp>
          <p:nvSpPr>
            <p:cNvPr id="413" name="Google Shape;413;p39"/>
            <p:cNvSpPr/>
            <p:nvPr/>
          </p:nvSpPr>
          <p:spPr>
            <a:xfrm>
              <a:off x="11239218" y="202024"/>
              <a:ext cx="75248" cy="75248"/>
            </a:xfrm>
            <a:custGeom>
              <a:avLst/>
              <a:gdLst/>
              <a:ahLst/>
              <a:cxnLst/>
              <a:rect l="l" t="t" r="r" b="b"/>
              <a:pathLst>
                <a:path w="535718" h="535718" extrusionOk="0">
                  <a:moveTo>
                    <a:pt x="450380" y="535543"/>
                  </a:moveTo>
                  <a:lnTo>
                    <a:pt x="86173" y="535543"/>
                  </a:lnTo>
                  <a:cubicBezTo>
                    <a:pt x="39210" y="535543"/>
                    <a:pt x="1010" y="497343"/>
                    <a:pt x="1010" y="450380"/>
                  </a:cubicBezTo>
                  <a:lnTo>
                    <a:pt x="1010" y="86173"/>
                  </a:lnTo>
                  <a:cubicBezTo>
                    <a:pt x="1010" y="39210"/>
                    <a:pt x="39210" y="1010"/>
                    <a:pt x="86173" y="1010"/>
                  </a:cubicBezTo>
                  <a:lnTo>
                    <a:pt x="450380" y="1010"/>
                  </a:lnTo>
                  <a:cubicBezTo>
                    <a:pt x="497343" y="1010"/>
                    <a:pt x="535543" y="39210"/>
                    <a:pt x="535543" y="86173"/>
                  </a:cubicBezTo>
                  <a:lnTo>
                    <a:pt x="535543" y="450380"/>
                  </a:lnTo>
                  <a:cubicBezTo>
                    <a:pt x="535543" y="497343"/>
                    <a:pt x="497343" y="535543"/>
                    <a:pt x="450380" y="535543"/>
                  </a:cubicBez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grpSp>
      <p:pic>
        <p:nvPicPr>
          <p:cNvPr id="2" name="Google Shape;405;p39" descr="A group of people posing for a photo&#10;&#10;Description automatically generated">
            <a:extLst>
              <a:ext uri="{FF2B5EF4-FFF2-40B4-BE49-F238E27FC236}">
                <a16:creationId xmlns:a16="http://schemas.microsoft.com/office/drawing/2014/main" id="{AFD0E0D2-D357-6A7E-BEE3-D84A325B358F}"/>
              </a:ext>
            </a:extLst>
          </p:cNvPr>
          <p:cNvPicPr preferRelativeResize="0"/>
          <p:nvPr/>
        </p:nvPicPr>
        <p:blipFill rotWithShape="1">
          <a:blip r:embed="rId7"/>
          <a:srcRect t="8912" b="8912"/>
          <a:stretch/>
        </p:blipFill>
        <p:spPr>
          <a:xfrm rot="5400000">
            <a:off x="1759285" y="1538550"/>
            <a:ext cx="3352800" cy="2066400"/>
          </a:xfrm>
          <a:prstGeom prst="roundRect">
            <a:avLst>
              <a:gd name="adj" fmla="val 7640"/>
            </a:avLst>
          </a:prstGeom>
          <a:noFill/>
          <a:ln>
            <a:noFill/>
          </a:ln>
        </p:spPr>
      </p:pic>
      <p:pic>
        <p:nvPicPr>
          <p:cNvPr id="4" name="Google Shape;405;p39" descr="A picture containing text, blackboard&#10;&#10;Description automatically generated">
            <a:extLst>
              <a:ext uri="{FF2B5EF4-FFF2-40B4-BE49-F238E27FC236}">
                <a16:creationId xmlns:a16="http://schemas.microsoft.com/office/drawing/2014/main" id="{8D5A7152-94B0-5228-BD06-4D2E480B6D80}"/>
              </a:ext>
            </a:extLst>
          </p:cNvPr>
          <p:cNvPicPr preferRelativeResize="0"/>
          <p:nvPr/>
        </p:nvPicPr>
        <p:blipFill rotWithShape="1">
          <a:blip r:embed="rId8"/>
          <a:srcRect l="5299" r="5299"/>
          <a:stretch/>
        </p:blipFill>
        <p:spPr>
          <a:xfrm>
            <a:off x="4656135" y="895349"/>
            <a:ext cx="2066400" cy="3352800"/>
          </a:xfrm>
          <a:prstGeom prst="roundRect">
            <a:avLst>
              <a:gd name="adj" fmla="val 7640"/>
            </a:avLst>
          </a:prstGeom>
          <a:noFill/>
          <a:ln>
            <a:noFill/>
          </a:ln>
        </p:spPr>
      </p:pic>
      <p:sp>
        <p:nvSpPr>
          <p:cNvPr id="11" name="TextBox 10">
            <a:extLst>
              <a:ext uri="{FF2B5EF4-FFF2-40B4-BE49-F238E27FC236}">
                <a16:creationId xmlns:a16="http://schemas.microsoft.com/office/drawing/2014/main" id="{1E673DC2-9474-0587-9402-255F5C0770DE}"/>
              </a:ext>
            </a:extLst>
          </p:cNvPr>
          <p:cNvSpPr txBox="1"/>
          <p:nvPr/>
        </p:nvSpPr>
        <p:spPr>
          <a:xfrm>
            <a:off x="6823495" y="439192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ko-KR" sz="2800">
                <a:solidFill>
                  <a:srgbClr val="2A0054"/>
                </a:solidFill>
                <a:latin typeface="Dosis ExtraBold"/>
              </a:rPr>
              <a:t>The Ben!</a:t>
            </a:r>
          </a:p>
        </p:txBody>
      </p:sp>
    </p:spTree>
    <p:extLst>
      <p:ext uri="{BB962C8B-B14F-4D97-AF65-F5344CB8AC3E}">
        <p14:creationId xmlns:p14="http://schemas.microsoft.com/office/powerpoint/2010/main" val="804681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4"/>
          <p:cNvPicPr preferRelativeResize="0"/>
          <p:nvPr/>
        </p:nvPicPr>
        <p:blipFill rotWithShape="1">
          <a:blip r:embed="rId3">
            <a:alphaModFix/>
          </a:blip>
          <a:srcRect/>
          <a:stretch/>
        </p:blipFill>
        <p:spPr>
          <a:xfrm>
            <a:off x="1889103" y="1073828"/>
            <a:ext cx="5365794" cy="3417142"/>
          </a:xfrm>
          <a:prstGeom prst="rect">
            <a:avLst/>
          </a:prstGeom>
          <a:noFill/>
          <a:ln>
            <a:noFill/>
          </a:ln>
        </p:spPr>
      </p:pic>
      <p:sp>
        <p:nvSpPr>
          <p:cNvPr id="346" name="Google Shape;346;p34"/>
          <p:cNvSpPr/>
          <p:nvPr/>
        </p:nvSpPr>
        <p:spPr>
          <a:xfrm>
            <a:off x="3048001" y="1802153"/>
            <a:ext cx="3047998" cy="1177245"/>
          </a:xfrm>
          <a:prstGeom prst="rect">
            <a:avLst/>
          </a:prstGeom>
          <a:noFill/>
          <a:ln>
            <a:noFill/>
          </a:ln>
        </p:spPr>
        <p:txBody>
          <a:bodyPr spcFirstLastPara="1" wrap="square" lIns="68575" tIns="34275" rIns="68575" bIns="34275" anchor="ctr" anchorCtr="0">
            <a:noAutofit/>
          </a:bodyPr>
          <a:lstStyle/>
          <a:p>
            <a:pPr algn="ctr"/>
            <a:r>
              <a:rPr lang="en-US" altLang="ko" sz="3600">
                <a:solidFill>
                  <a:schemeClr val="lt1"/>
                </a:solidFill>
                <a:latin typeface="Dosis ExtraBold"/>
                <a:ea typeface="Dosis ExtraBold"/>
                <a:cs typeface="Dosis ExtraBold"/>
                <a:sym typeface="Dosis ExtraBold"/>
              </a:rPr>
              <a:t>Next</a:t>
            </a:r>
            <a:r>
              <a:rPr lang="ko" sz="3600">
                <a:solidFill>
                  <a:schemeClr val="lt1"/>
                </a:solidFill>
                <a:latin typeface="Dosis ExtraBold"/>
                <a:ea typeface="Dosis ExtraBold"/>
                <a:cs typeface="Dosis ExtraBold"/>
                <a:sym typeface="Dosis ExtraBold"/>
              </a:rPr>
              <a:t> </a:t>
            </a:r>
            <a:r>
              <a:rPr lang="en-US" altLang="ko" sz="3600">
                <a:solidFill>
                  <a:schemeClr val="lt1"/>
                </a:solidFill>
                <a:latin typeface="Dosis ExtraBold"/>
                <a:ea typeface="Dosis ExtraBold"/>
                <a:cs typeface="Dosis ExtraBold"/>
                <a:sym typeface="Dosis ExtraBold"/>
              </a:rPr>
              <a:t>Time!</a:t>
            </a:r>
            <a:endParaRPr lang="ko" altLang="en-US" sz="3600">
              <a:solidFill>
                <a:schemeClr val="lt1"/>
              </a:solidFill>
              <a:latin typeface="Dosis ExtraBold"/>
              <a:ea typeface="Dosis ExtraBold"/>
              <a:cs typeface="Dosis ExtraBold"/>
            </a:endParaRPr>
          </a:p>
        </p:txBody>
      </p:sp>
    </p:spTree>
    <p:extLst>
      <p:ext uri="{BB962C8B-B14F-4D97-AF65-F5344CB8AC3E}">
        <p14:creationId xmlns:p14="http://schemas.microsoft.com/office/powerpoint/2010/main" val="2334936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40"/>
          <p:cNvPicPr preferRelativeResize="0"/>
          <p:nvPr/>
        </p:nvPicPr>
        <p:blipFill rotWithShape="1">
          <a:blip r:embed="rId3">
            <a:alphaModFix/>
          </a:blip>
          <a:srcRect/>
          <a:stretch/>
        </p:blipFill>
        <p:spPr>
          <a:xfrm>
            <a:off x="773134" y="794495"/>
            <a:ext cx="2198665" cy="4349005"/>
          </a:xfrm>
          <a:prstGeom prst="rect">
            <a:avLst/>
          </a:prstGeom>
          <a:noFill/>
          <a:ln>
            <a:noFill/>
          </a:ln>
        </p:spPr>
      </p:pic>
      <p:sp>
        <p:nvSpPr>
          <p:cNvPr id="419" name="Google Shape;419;p40"/>
          <p:cNvSpPr txBox="1"/>
          <p:nvPr/>
        </p:nvSpPr>
        <p:spPr>
          <a:xfrm>
            <a:off x="3183457" y="1703281"/>
            <a:ext cx="2368256" cy="2531432"/>
          </a:xfrm>
          <a:prstGeom prst="rect">
            <a:avLst/>
          </a:prstGeom>
          <a:noFill/>
          <a:ln>
            <a:noFill/>
          </a:ln>
        </p:spPr>
        <p:txBody>
          <a:bodyPr spcFirstLastPara="1" wrap="square" lIns="68575" tIns="34275" rIns="68575" bIns="34275" anchor="t" anchorCtr="0">
            <a:spAutoFit/>
          </a:bodyPr>
          <a:lstStyle/>
          <a:p>
            <a:pPr marL="215900" indent="-215900">
              <a:buClr>
                <a:srgbClr val="2A0054"/>
              </a:buClr>
              <a:buSzPts val="1200"/>
              <a:buFont typeface="Arial"/>
              <a:buChar char="•"/>
            </a:pPr>
            <a:r>
              <a:rPr lang="en-US" altLang="ko" sz="1600" b="1">
                <a:solidFill>
                  <a:srgbClr val="2A0054"/>
                </a:solidFill>
                <a:latin typeface="Dosis Light"/>
                <a:ea typeface="Dosis Light"/>
                <a:cs typeface="Dosis Light"/>
                <a:sym typeface="Dosis Light"/>
              </a:rPr>
              <a:t>Increase writing time</a:t>
            </a:r>
            <a:endParaRPr lang="en-US" altLang="ko" sz="1600" b="1">
              <a:solidFill>
                <a:srgbClr val="2A0054"/>
              </a:solidFill>
              <a:latin typeface="Dosis Light"/>
              <a:ea typeface="Dosis Light"/>
              <a:cs typeface="Dosis Light"/>
            </a:endParaRPr>
          </a:p>
          <a:p>
            <a:pPr marL="215900" indent="-215900">
              <a:buClr>
                <a:srgbClr val="2A0054"/>
              </a:buClr>
              <a:buSzPts val="1200"/>
              <a:buFont typeface="Arial"/>
              <a:buChar char="•"/>
            </a:pPr>
            <a:endParaRPr lang="en-US" sz="1600" b="1">
              <a:solidFill>
                <a:srgbClr val="2A0054"/>
              </a:solidFill>
              <a:latin typeface="Dosis Light"/>
              <a:ea typeface="Dosis Light"/>
              <a:cs typeface="Dosis Light"/>
            </a:endParaRPr>
          </a:p>
          <a:p>
            <a:pPr marL="215900" indent="-215900">
              <a:buClr>
                <a:srgbClr val="2A0054"/>
              </a:buClr>
              <a:buSzPts val="1200"/>
              <a:buFont typeface="Arial"/>
              <a:buChar char="•"/>
            </a:pPr>
            <a:r>
              <a:rPr lang="en-US" sz="1600" b="1">
                <a:solidFill>
                  <a:srgbClr val="2A0054"/>
                </a:solidFill>
                <a:latin typeface="Dosis Light"/>
                <a:ea typeface="Dosis Light"/>
                <a:cs typeface="Dosis Light"/>
                <a:sym typeface="Dosis Light"/>
              </a:rPr>
              <a:t>Time management</a:t>
            </a:r>
            <a:endParaRPr lang="en-US" sz="1600" b="1">
              <a:solidFill>
                <a:srgbClr val="2A0054"/>
              </a:solidFill>
              <a:latin typeface="Dosis Light"/>
              <a:ea typeface="Dosis Light"/>
              <a:cs typeface="Dosis Light"/>
            </a:endParaRPr>
          </a:p>
          <a:p>
            <a:pPr marL="215900" indent="-215900">
              <a:buClr>
                <a:srgbClr val="2A0054"/>
              </a:buClr>
              <a:buSzPts val="1200"/>
              <a:buFont typeface="Arial"/>
              <a:buChar char="•"/>
            </a:pPr>
            <a:endParaRPr lang="en-US" sz="1600" b="1">
              <a:solidFill>
                <a:srgbClr val="2A0054"/>
              </a:solidFill>
              <a:latin typeface="Dosis Light"/>
              <a:ea typeface="Dosis Light"/>
              <a:cs typeface="Dosis Light"/>
            </a:endParaRPr>
          </a:p>
          <a:p>
            <a:pPr marL="215900" indent="-215900">
              <a:buClr>
                <a:srgbClr val="2A0054"/>
              </a:buClr>
              <a:buSzPts val="1200"/>
              <a:buFont typeface="Arial"/>
              <a:buChar char="•"/>
            </a:pPr>
            <a:r>
              <a:rPr lang="en-US" sz="1600" b="1">
                <a:solidFill>
                  <a:srgbClr val="2A0054"/>
                </a:solidFill>
                <a:latin typeface="Dosis Light"/>
                <a:ea typeface="Dosis Light"/>
                <a:cs typeface="Dosis Light"/>
                <a:sym typeface="Dosis Light"/>
              </a:rPr>
              <a:t>No “big name” author</a:t>
            </a:r>
            <a:endParaRPr lang="en-US" sz="1600" b="1">
              <a:solidFill>
                <a:srgbClr val="2A0054"/>
              </a:solidFill>
              <a:latin typeface="Dosis Light"/>
              <a:ea typeface="Dosis Light"/>
              <a:cs typeface="Dosis Light"/>
            </a:endParaRPr>
          </a:p>
          <a:p>
            <a:pPr marL="215900" indent="-215900">
              <a:buClr>
                <a:srgbClr val="2A0054"/>
              </a:buClr>
              <a:buSzPts val="1200"/>
              <a:buFont typeface="Arial"/>
              <a:buChar char="•"/>
            </a:pPr>
            <a:endParaRPr lang="en-US" sz="1600" b="1">
              <a:solidFill>
                <a:srgbClr val="2A0054"/>
              </a:solidFill>
              <a:latin typeface="Dosis Light"/>
              <a:ea typeface="Dosis Light"/>
              <a:cs typeface="Dosis Light"/>
            </a:endParaRPr>
          </a:p>
          <a:p>
            <a:pPr marL="215900" indent="-215900">
              <a:buClr>
                <a:srgbClr val="2A0054"/>
              </a:buClr>
              <a:buSzPts val="1200"/>
              <a:buFont typeface="Arial"/>
              <a:buChar char="•"/>
            </a:pPr>
            <a:r>
              <a:rPr lang="en-US" sz="1600" b="1">
                <a:solidFill>
                  <a:srgbClr val="2A0054"/>
                </a:solidFill>
                <a:latin typeface="Dosis Light"/>
                <a:ea typeface="Dosis Light"/>
                <a:cs typeface="Dosis Light"/>
                <a:sym typeface="Dosis Light"/>
              </a:rPr>
              <a:t>More focus on inner-workings of library</a:t>
            </a:r>
            <a:endParaRPr lang="en-US" sz="1600" b="1">
              <a:solidFill>
                <a:srgbClr val="2A0054"/>
              </a:solidFill>
              <a:latin typeface="Dosis Light"/>
              <a:ea typeface="Dosis Light"/>
              <a:cs typeface="Dosis Light"/>
            </a:endParaRPr>
          </a:p>
          <a:p>
            <a:pPr marL="215900" indent="-215900">
              <a:buClr>
                <a:srgbClr val="2A0054"/>
              </a:buClr>
              <a:buSzPts val="1200"/>
              <a:buFont typeface="Arial"/>
              <a:buChar char="•"/>
            </a:pPr>
            <a:endParaRPr lang="en-US" sz="1600" b="1">
              <a:solidFill>
                <a:srgbClr val="2A0054"/>
              </a:solidFill>
              <a:latin typeface="Dosis Light"/>
              <a:ea typeface="Dosis Light"/>
              <a:cs typeface="Dosis Light"/>
            </a:endParaRPr>
          </a:p>
          <a:p>
            <a:pPr marL="215900" indent="-215900">
              <a:buClr>
                <a:srgbClr val="2A0054"/>
              </a:buClr>
              <a:buSzPts val="1200"/>
              <a:buFont typeface="Arial"/>
              <a:buChar char="•"/>
            </a:pPr>
            <a:r>
              <a:rPr lang="en-US" sz="1600" b="1">
                <a:solidFill>
                  <a:srgbClr val="2A0054"/>
                </a:solidFill>
                <a:latin typeface="Dosis Light"/>
                <a:ea typeface="Dosis Light"/>
                <a:cs typeface="Dosis Light"/>
                <a:sym typeface="Dosis Light"/>
              </a:rPr>
              <a:t>Focus the target age</a:t>
            </a:r>
            <a:endParaRPr sz="1600" b="1">
              <a:solidFill>
                <a:srgbClr val="2A0054"/>
              </a:solidFill>
              <a:latin typeface="Dosis Light"/>
              <a:ea typeface="Dosis Light"/>
              <a:cs typeface="Dosis Light"/>
            </a:endParaRPr>
          </a:p>
        </p:txBody>
      </p:sp>
      <p:sp>
        <p:nvSpPr>
          <p:cNvPr id="420" name="Google Shape;420;p40"/>
          <p:cNvSpPr/>
          <p:nvPr/>
        </p:nvSpPr>
        <p:spPr>
          <a:xfrm>
            <a:off x="3183457" y="1031126"/>
            <a:ext cx="4363730" cy="314699"/>
          </a:xfrm>
          <a:prstGeom prst="rect">
            <a:avLst/>
          </a:prstGeom>
          <a:noFill/>
          <a:ln>
            <a:noFill/>
          </a:ln>
        </p:spPr>
        <p:txBody>
          <a:bodyPr spcFirstLastPara="1" wrap="square" lIns="68575" tIns="34275" rIns="68575" bIns="34275" anchor="t" anchorCtr="0">
            <a:noAutofit/>
          </a:bodyPr>
          <a:lstStyle/>
          <a:p>
            <a:r>
              <a:rPr lang="en-US" altLang="ko" sz="2800">
                <a:solidFill>
                  <a:srgbClr val="2A0054"/>
                </a:solidFill>
                <a:latin typeface="Dosis ExtraBold"/>
                <a:ea typeface="Dosis ExtraBold"/>
                <a:cs typeface="Dosis ExtraBold"/>
                <a:sym typeface="Dosis ExtraBold"/>
              </a:rPr>
              <a:t>What would we do different</a:t>
            </a:r>
            <a:r>
              <a:rPr lang="en-US" altLang="ko" sz="2400">
                <a:solidFill>
                  <a:srgbClr val="2A0054"/>
                </a:solidFill>
                <a:latin typeface="Dosis ExtraBold"/>
                <a:ea typeface="Dosis ExtraBold"/>
                <a:cs typeface="Dosis ExtraBold"/>
                <a:sym typeface="Dosis ExtraBold"/>
              </a:rPr>
              <a:t>?</a:t>
            </a:r>
            <a:endParaRPr sz="2400">
              <a:solidFill>
                <a:srgbClr val="2A0054"/>
              </a:solidFill>
              <a:latin typeface="Dosis ExtraBold"/>
              <a:ea typeface="Dosis ExtraBold"/>
              <a:cs typeface="Dosis ExtraBold"/>
              <a:sym typeface="Dosis ExtraBold"/>
            </a:endParaRPr>
          </a:p>
        </p:txBody>
      </p:sp>
      <p:sp>
        <p:nvSpPr>
          <p:cNvPr id="7" name="Google Shape;419;p40"/>
          <p:cNvSpPr txBox="1"/>
          <p:nvPr/>
        </p:nvSpPr>
        <p:spPr>
          <a:xfrm>
            <a:off x="5497287" y="1703281"/>
            <a:ext cx="2368256" cy="2531432"/>
          </a:xfrm>
          <a:prstGeom prst="rect">
            <a:avLst/>
          </a:prstGeom>
          <a:noFill/>
          <a:ln>
            <a:noFill/>
          </a:ln>
        </p:spPr>
        <p:txBody>
          <a:bodyPr spcFirstLastPara="1" wrap="square" lIns="68575" tIns="34275" rIns="68575" bIns="34275" anchor="t" anchorCtr="0">
            <a:spAutoFit/>
          </a:bodyPr>
          <a:lstStyle/>
          <a:p>
            <a:pPr marL="215900" indent="-215900">
              <a:buClr>
                <a:srgbClr val="2A0054"/>
              </a:buClr>
              <a:buSzPts val="1200"/>
              <a:buFont typeface="Arial"/>
              <a:buChar char="•"/>
            </a:pPr>
            <a:r>
              <a:rPr lang="en-US" altLang="ko" sz="1600" b="1">
                <a:solidFill>
                  <a:srgbClr val="2A0054"/>
                </a:solidFill>
                <a:latin typeface="Dosis Light"/>
                <a:ea typeface="Dosis Light"/>
                <a:cs typeface="Dosis Light"/>
                <a:sym typeface="Dosis Light"/>
              </a:rPr>
              <a:t>Formatting books</a:t>
            </a:r>
            <a:endParaRPr lang="en-US" altLang="ko" sz="1600" b="1">
              <a:solidFill>
                <a:srgbClr val="2A0054"/>
              </a:solidFill>
              <a:latin typeface="Dosis Light"/>
              <a:ea typeface="Dosis Light"/>
              <a:cs typeface="Dosis Light"/>
            </a:endParaRPr>
          </a:p>
          <a:p>
            <a:pPr marL="215900" indent="-215900">
              <a:buClr>
                <a:srgbClr val="2A0054"/>
              </a:buClr>
              <a:buSzPts val="1200"/>
              <a:buFont typeface="Arial"/>
              <a:buChar char="•"/>
            </a:pPr>
            <a:endParaRPr lang="en-US" sz="1600" b="1">
              <a:solidFill>
                <a:srgbClr val="2A0054"/>
              </a:solidFill>
              <a:latin typeface="Dosis Light"/>
              <a:ea typeface="Dosis Light"/>
              <a:cs typeface="Dosis Light"/>
            </a:endParaRPr>
          </a:p>
          <a:p>
            <a:pPr marL="215900" indent="-215900">
              <a:buClr>
                <a:srgbClr val="2A0054"/>
              </a:buClr>
              <a:buSzPts val="1200"/>
              <a:buFont typeface="Arial"/>
              <a:buChar char="•"/>
            </a:pPr>
            <a:r>
              <a:rPr lang="en-US" sz="1600" b="1">
                <a:solidFill>
                  <a:srgbClr val="2A0054"/>
                </a:solidFill>
                <a:latin typeface="Dosis Light"/>
                <a:ea typeface="Dosis Light"/>
                <a:cs typeface="Dosis Light"/>
                <a:sym typeface="Dosis Light"/>
              </a:rPr>
              <a:t>B&amp;N Press </a:t>
            </a:r>
            <a:endParaRPr lang="en-US" sz="1600" b="1">
              <a:solidFill>
                <a:srgbClr val="2A0054"/>
              </a:solidFill>
              <a:latin typeface="Dosis Light"/>
              <a:ea typeface="Dosis Light"/>
              <a:cs typeface="Dosis Light"/>
            </a:endParaRPr>
          </a:p>
          <a:p>
            <a:pPr marL="215900" indent="-215900">
              <a:buClr>
                <a:srgbClr val="2A0054"/>
              </a:buClr>
              <a:buSzPts val="1200"/>
              <a:buFont typeface="Arial"/>
              <a:buChar char="•"/>
            </a:pPr>
            <a:endParaRPr lang="en-US" sz="1600" b="1">
              <a:solidFill>
                <a:srgbClr val="2A0054"/>
              </a:solidFill>
              <a:latin typeface="Dosis Light"/>
              <a:ea typeface="Dosis Light"/>
              <a:cs typeface="Dosis Light"/>
            </a:endParaRPr>
          </a:p>
          <a:p>
            <a:pPr marL="215900" indent="-215900">
              <a:buClr>
                <a:srgbClr val="2A0054"/>
              </a:buClr>
              <a:buSzPts val="1200"/>
              <a:buFont typeface="Arial"/>
              <a:buChar char="•"/>
            </a:pPr>
            <a:r>
              <a:rPr lang="en-US" sz="1600" b="1">
                <a:solidFill>
                  <a:srgbClr val="2A0054"/>
                </a:solidFill>
                <a:latin typeface="Dosis Light"/>
                <a:ea typeface="Dosis Light"/>
                <a:cs typeface="Dosis Light"/>
                <a:sym typeface="Dosis Light"/>
              </a:rPr>
              <a:t>SO MUCH TIME</a:t>
            </a:r>
            <a:endParaRPr lang="en-US" sz="1600" b="1">
              <a:solidFill>
                <a:srgbClr val="2A0054"/>
              </a:solidFill>
              <a:latin typeface="Dosis Light"/>
              <a:ea typeface="Dosis Light"/>
              <a:cs typeface="Dosis Light"/>
            </a:endParaRPr>
          </a:p>
          <a:p>
            <a:pPr marL="215900" indent="-215900">
              <a:buClr>
                <a:srgbClr val="2A0054"/>
              </a:buClr>
              <a:buSzPts val="1200"/>
              <a:buFont typeface="Arial"/>
              <a:buChar char="•"/>
            </a:pPr>
            <a:endParaRPr lang="en-US" sz="1600" b="1">
              <a:solidFill>
                <a:srgbClr val="2A0054"/>
              </a:solidFill>
              <a:latin typeface="Dosis Light"/>
              <a:ea typeface="Dosis Light"/>
              <a:cs typeface="Dosis Light"/>
            </a:endParaRPr>
          </a:p>
          <a:p>
            <a:pPr marL="215900" indent="-215900">
              <a:buClr>
                <a:srgbClr val="2A0054"/>
              </a:buClr>
              <a:buSzPts val="1200"/>
              <a:buFont typeface="Arial"/>
              <a:buChar char="•"/>
            </a:pPr>
            <a:r>
              <a:rPr lang="en-US" sz="1600" b="1">
                <a:solidFill>
                  <a:srgbClr val="2A0054"/>
                </a:solidFill>
                <a:latin typeface="Dosis Light"/>
                <a:ea typeface="Dosis Light"/>
                <a:cs typeface="Dosis Light"/>
                <a:sym typeface="Dosis Light"/>
              </a:rPr>
              <a:t>Enticing a different crowd of kids</a:t>
            </a:r>
            <a:endParaRPr lang="en-US" sz="1600" b="1">
              <a:solidFill>
                <a:srgbClr val="2A0054"/>
              </a:solidFill>
              <a:latin typeface="Dosis Light"/>
              <a:ea typeface="Dosis Light"/>
              <a:cs typeface="Dosis Light"/>
            </a:endParaRPr>
          </a:p>
          <a:p>
            <a:pPr marL="215900" indent="-215900">
              <a:buClr>
                <a:srgbClr val="2A0054"/>
              </a:buClr>
              <a:buSzPts val="1200"/>
              <a:buFont typeface="Arial"/>
              <a:buChar char="•"/>
            </a:pPr>
            <a:endParaRPr lang="en-US" sz="1600" b="1">
              <a:solidFill>
                <a:srgbClr val="2A0054"/>
              </a:solidFill>
              <a:latin typeface="Dosis Light"/>
              <a:ea typeface="Dosis Light"/>
              <a:cs typeface="Dosis Light"/>
            </a:endParaRPr>
          </a:p>
          <a:p>
            <a:pPr marL="215900" indent="-215900">
              <a:buClr>
                <a:srgbClr val="2A0054"/>
              </a:buClr>
              <a:buSzPts val="1200"/>
              <a:buFont typeface="Arial"/>
              <a:buChar char="•"/>
            </a:pPr>
            <a:r>
              <a:rPr lang="en-US" sz="1600" b="1">
                <a:solidFill>
                  <a:srgbClr val="2A0054"/>
                </a:solidFill>
                <a:latin typeface="Dosis Light"/>
                <a:ea typeface="Dosis Light"/>
                <a:cs typeface="Dosis Light"/>
                <a:sym typeface="Dosis Light"/>
              </a:rPr>
              <a:t>Teen volunteers</a:t>
            </a:r>
            <a:endParaRPr sz="1600" b="1">
              <a:solidFill>
                <a:srgbClr val="2A0054"/>
              </a:solidFill>
              <a:latin typeface="Dosis Light"/>
              <a:ea typeface="Dosis Light"/>
              <a:cs typeface="Dosis Light"/>
              <a:sym typeface="Dosis Light"/>
            </a:endParaRPr>
          </a:p>
        </p:txBody>
      </p:sp>
    </p:spTree>
    <p:extLst>
      <p:ext uri="{BB962C8B-B14F-4D97-AF65-F5344CB8AC3E}">
        <p14:creationId xmlns:p14="http://schemas.microsoft.com/office/powerpoint/2010/main" val="2605099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4"/>
          <p:cNvPicPr preferRelativeResize="0"/>
          <p:nvPr/>
        </p:nvPicPr>
        <p:blipFill rotWithShape="1">
          <a:blip r:embed="rId3">
            <a:alphaModFix/>
          </a:blip>
          <a:srcRect/>
          <a:stretch/>
        </p:blipFill>
        <p:spPr>
          <a:xfrm>
            <a:off x="1889103" y="1073828"/>
            <a:ext cx="5365794" cy="3417142"/>
          </a:xfrm>
          <a:prstGeom prst="rect">
            <a:avLst/>
          </a:prstGeom>
          <a:noFill/>
          <a:ln>
            <a:noFill/>
          </a:ln>
        </p:spPr>
      </p:pic>
      <p:sp>
        <p:nvSpPr>
          <p:cNvPr id="346" name="Google Shape;346;p34"/>
          <p:cNvSpPr/>
          <p:nvPr/>
        </p:nvSpPr>
        <p:spPr>
          <a:xfrm>
            <a:off x="3048001" y="1802153"/>
            <a:ext cx="3047998" cy="1177245"/>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altLang="ko" sz="3600">
                <a:solidFill>
                  <a:schemeClr val="lt1"/>
                </a:solidFill>
                <a:latin typeface="Dosis ExtraBold"/>
                <a:ea typeface="Dosis ExtraBold"/>
                <a:cs typeface="Dosis ExtraBold"/>
                <a:sym typeface="Dosis ExtraBold"/>
              </a:rPr>
              <a:t>Details</a:t>
            </a:r>
            <a:endParaRPr lang="ko" altLang="en-US" sz="3600">
              <a:solidFill>
                <a:schemeClr val="lt1"/>
              </a:solidFill>
              <a:latin typeface="Dosis ExtraBold"/>
              <a:ea typeface="Dosis ExtraBold"/>
              <a:cs typeface="Dosis ExtraBold"/>
            </a:endParaRPr>
          </a:p>
        </p:txBody>
      </p:sp>
    </p:spTree>
    <p:extLst>
      <p:ext uri="{BB962C8B-B14F-4D97-AF65-F5344CB8AC3E}">
        <p14:creationId xmlns:p14="http://schemas.microsoft.com/office/powerpoint/2010/main" val="1661815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5"/>
          <p:cNvSpPr txBox="1"/>
          <p:nvPr/>
        </p:nvSpPr>
        <p:spPr>
          <a:xfrm>
            <a:off x="587759" y="1128031"/>
            <a:ext cx="2441191" cy="43855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2400">
                <a:solidFill>
                  <a:srgbClr val="00B0F0"/>
                </a:solidFill>
                <a:latin typeface="Dosis ExtraBold"/>
                <a:ea typeface="Dosis ExtraBold"/>
                <a:cs typeface="Dosis ExtraBold"/>
                <a:sym typeface="Dosis ExtraBold"/>
              </a:rPr>
              <a:t>Program Details</a:t>
            </a:r>
            <a:endParaRPr sz="2400">
              <a:solidFill>
                <a:srgbClr val="00B0F0"/>
              </a:solidFill>
              <a:latin typeface="Dosis ExtraBold"/>
              <a:ea typeface="Dosis ExtraBold"/>
              <a:cs typeface="Dosis ExtraBold"/>
              <a:sym typeface="Dosis ExtraBold"/>
            </a:endParaRPr>
          </a:p>
        </p:txBody>
      </p:sp>
      <p:sp>
        <p:nvSpPr>
          <p:cNvPr id="352" name="Google Shape;352;p35"/>
          <p:cNvSpPr txBox="1"/>
          <p:nvPr/>
        </p:nvSpPr>
        <p:spPr>
          <a:xfrm>
            <a:off x="3763739" y="1845739"/>
            <a:ext cx="2095877" cy="807883"/>
          </a:xfrm>
          <a:prstGeom prst="rect">
            <a:avLst/>
          </a:prstGeom>
          <a:noFill/>
          <a:ln>
            <a:noFill/>
          </a:ln>
        </p:spPr>
        <p:txBody>
          <a:bodyPr spcFirstLastPara="1" wrap="square" lIns="68575" tIns="34275" rIns="68575" bIns="34275" anchor="t" anchorCtr="0">
            <a:spAutoFit/>
          </a:bodyPr>
          <a:lstStyle/>
          <a:p>
            <a:pPr marL="171450" marR="0" lvl="0" indent="-171450" algn="l" rtl="0">
              <a:lnSpc>
                <a:spcPct val="100000"/>
              </a:lnSpc>
              <a:spcBef>
                <a:spcPts val="0"/>
              </a:spcBef>
              <a:spcAft>
                <a:spcPts val="0"/>
              </a:spcAft>
              <a:buFont typeface="Arial" panose="020B0604020202020204" pitchFamily="34" charset="0"/>
              <a:buChar char="•"/>
            </a:pPr>
            <a:r>
              <a:rPr lang="en-US" altLang="ko" sz="1200">
                <a:solidFill>
                  <a:schemeClr val="dk1"/>
                </a:solidFill>
                <a:latin typeface="Dosis Light"/>
                <a:ea typeface="Dosis Light"/>
                <a:cs typeface="Dosis Light"/>
                <a:sym typeface="Dosis Light"/>
              </a:rPr>
              <a:t>Limit of 20 kids, but 15 registered</a:t>
            </a:r>
          </a:p>
          <a:p>
            <a:pPr marL="171450" marR="0" lvl="0" indent="-171450" algn="l" rtl="0">
              <a:lnSpc>
                <a:spcPct val="100000"/>
              </a:lnSpc>
              <a:spcBef>
                <a:spcPts val="0"/>
              </a:spcBef>
              <a:spcAft>
                <a:spcPts val="0"/>
              </a:spcAft>
              <a:buFont typeface="Arial" panose="020B0604020202020204" pitchFamily="34" charset="0"/>
              <a:buChar char="•"/>
            </a:pPr>
            <a:r>
              <a:rPr lang="en-US" altLang="ko" sz="1200">
                <a:solidFill>
                  <a:schemeClr val="dk1"/>
                </a:solidFill>
                <a:latin typeface="Dosis Light"/>
                <a:ea typeface="Dosis Light"/>
                <a:cs typeface="Dosis Light"/>
                <a:sym typeface="Dosis Light"/>
              </a:rPr>
              <a:t>We collaborated with two classrooms</a:t>
            </a:r>
            <a:endParaRPr sz="1200">
              <a:solidFill>
                <a:schemeClr val="dk1"/>
              </a:solidFill>
              <a:latin typeface="Dosis Light"/>
              <a:ea typeface="Dosis Light"/>
              <a:cs typeface="Dosis Light"/>
              <a:sym typeface="Dosis Light"/>
            </a:endParaRPr>
          </a:p>
        </p:txBody>
      </p:sp>
      <p:sp>
        <p:nvSpPr>
          <p:cNvPr id="353" name="Google Shape;353;p35"/>
          <p:cNvSpPr/>
          <p:nvPr/>
        </p:nvSpPr>
        <p:spPr>
          <a:xfrm>
            <a:off x="3763738" y="1508614"/>
            <a:ext cx="2095877" cy="3000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100"/>
          </a:p>
        </p:txBody>
      </p:sp>
      <p:sp>
        <p:nvSpPr>
          <p:cNvPr id="354" name="Google Shape;354;p35"/>
          <p:cNvSpPr/>
          <p:nvPr/>
        </p:nvSpPr>
        <p:spPr>
          <a:xfrm>
            <a:off x="3754213" y="1137556"/>
            <a:ext cx="2095877"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altLang="ko" sz="2100">
                <a:solidFill>
                  <a:schemeClr val="dk1"/>
                </a:solidFill>
                <a:latin typeface="Dosis ExtraBold"/>
                <a:ea typeface="Dosis ExtraBold"/>
                <a:cs typeface="Dosis ExtraBold"/>
                <a:sym typeface="Dosis ExtraBold"/>
              </a:rPr>
              <a:t>Registration</a:t>
            </a:r>
            <a:endParaRPr sz="1100"/>
          </a:p>
        </p:txBody>
      </p:sp>
      <p:sp>
        <p:nvSpPr>
          <p:cNvPr id="355" name="Google Shape;355;p35"/>
          <p:cNvSpPr txBox="1"/>
          <p:nvPr/>
        </p:nvSpPr>
        <p:spPr>
          <a:xfrm>
            <a:off x="597284" y="2587128"/>
            <a:ext cx="2095877" cy="623217"/>
          </a:xfrm>
          <a:prstGeom prst="rect">
            <a:avLst/>
          </a:prstGeom>
          <a:noFill/>
          <a:ln>
            <a:noFill/>
          </a:ln>
        </p:spPr>
        <p:txBody>
          <a:bodyPr spcFirstLastPara="1" wrap="square" lIns="68575" tIns="34275" rIns="68575" bIns="34275" anchor="t" anchorCtr="0">
            <a:spAutoFit/>
          </a:bodyPr>
          <a:lstStyle/>
          <a:p>
            <a:pPr marL="171450" marR="0" lvl="0" indent="-171450" algn="l" rtl="0">
              <a:lnSpc>
                <a:spcPct val="100000"/>
              </a:lnSpc>
              <a:spcBef>
                <a:spcPts val="0"/>
              </a:spcBef>
              <a:spcAft>
                <a:spcPts val="0"/>
              </a:spcAft>
              <a:buFont typeface="Arial" panose="020B0604020202020204" pitchFamily="34" charset="0"/>
              <a:buChar char="•"/>
            </a:pPr>
            <a:r>
              <a:rPr lang="en-US" altLang="ko" sz="1200">
                <a:solidFill>
                  <a:schemeClr val="dk1"/>
                </a:solidFill>
                <a:latin typeface="Dosis Light"/>
                <a:ea typeface="Dosis Light"/>
                <a:cs typeface="Dosis Light"/>
                <a:sym typeface="Dosis Light"/>
              </a:rPr>
              <a:t>Kids had to attend at least five of our one-hour evening sessions to publish a book</a:t>
            </a:r>
            <a:endParaRPr sz="1200">
              <a:solidFill>
                <a:schemeClr val="dk1"/>
              </a:solidFill>
              <a:latin typeface="Dosis Light"/>
              <a:ea typeface="Dosis Light"/>
              <a:cs typeface="Dosis Light"/>
              <a:sym typeface="Dosis Light"/>
            </a:endParaRPr>
          </a:p>
        </p:txBody>
      </p:sp>
      <p:sp>
        <p:nvSpPr>
          <p:cNvPr id="357" name="Google Shape;357;p35"/>
          <p:cNvSpPr/>
          <p:nvPr/>
        </p:nvSpPr>
        <p:spPr>
          <a:xfrm>
            <a:off x="587759" y="1878945"/>
            <a:ext cx="2095877"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100">
                <a:solidFill>
                  <a:schemeClr val="dk1"/>
                </a:solidFill>
                <a:latin typeface="Dosis ExtraBold"/>
                <a:sym typeface="Dosis ExtraBold"/>
              </a:rPr>
              <a:t>Commitment</a:t>
            </a:r>
            <a:endParaRPr sz="1100"/>
          </a:p>
        </p:txBody>
      </p:sp>
      <p:sp>
        <p:nvSpPr>
          <p:cNvPr id="358" name="Google Shape;358;p35"/>
          <p:cNvSpPr txBox="1"/>
          <p:nvPr/>
        </p:nvSpPr>
        <p:spPr>
          <a:xfrm>
            <a:off x="3763739" y="3606920"/>
            <a:ext cx="2095877" cy="1177215"/>
          </a:xfrm>
          <a:prstGeom prst="rect">
            <a:avLst/>
          </a:prstGeom>
          <a:noFill/>
          <a:ln>
            <a:noFill/>
          </a:ln>
        </p:spPr>
        <p:txBody>
          <a:bodyPr spcFirstLastPara="1" wrap="square" lIns="68575" tIns="34275" rIns="68575" bIns="34275" anchor="t" anchorCtr="0">
            <a:spAutoFit/>
          </a:bodyPr>
          <a:lstStyle/>
          <a:p>
            <a:pPr marL="171450" marR="0" lvl="0" indent="-171450" algn="l" rtl="0">
              <a:lnSpc>
                <a:spcPct val="100000"/>
              </a:lnSpc>
              <a:spcBef>
                <a:spcPts val="0"/>
              </a:spcBef>
              <a:spcAft>
                <a:spcPts val="0"/>
              </a:spcAft>
              <a:buFont typeface="Arial" panose="020B0604020202020204" pitchFamily="34" charset="0"/>
              <a:buChar char="•"/>
            </a:pPr>
            <a:r>
              <a:rPr lang="en-US" altLang="ko" sz="1200">
                <a:solidFill>
                  <a:schemeClr val="dk1"/>
                </a:solidFill>
                <a:latin typeface="Dosis Light"/>
                <a:ea typeface="Dosis Light"/>
                <a:cs typeface="Dosis Light"/>
                <a:sym typeface="Dosis Light"/>
              </a:rPr>
              <a:t>Each B&amp;N Press book cost around $10 (hardcover, full color)</a:t>
            </a:r>
          </a:p>
          <a:p>
            <a:pPr marL="171450" marR="0" lvl="0" indent="-171450" algn="l" rtl="0">
              <a:lnSpc>
                <a:spcPct val="100000"/>
              </a:lnSpc>
              <a:spcBef>
                <a:spcPts val="0"/>
              </a:spcBef>
              <a:spcAft>
                <a:spcPts val="0"/>
              </a:spcAft>
              <a:buFont typeface="Arial" panose="020B0604020202020204" pitchFamily="34" charset="0"/>
              <a:buChar char="•"/>
            </a:pPr>
            <a:r>
              <a:rPr lang="en-US" sz="1200">
                <a:solidFill>
                  <a:schemeClr val="dk1"/>
                </a:solidFill>
                <a:latin typeface="Dosis Light"/>
                <a:ea typeface="Dosis Light"/>
                <a:cs typeface="Dosis Light"/>
                <a:sym typeface="Dosis Light"/>
              </a:rPr>
              <a:t>Blank books were around $5/book</a:t>
            </a:r>
          </a:p>
          <a:p>
            <a:pPr marL="171450" marR="0" lvl="0" indent="-171450" algn="l" rtl="0">
              <a:lnSpc>
                <a:spcPct val="100000"/>
              </a:lnSpc>
              <a:spcBef>
                <a:spcPts val="0"/>
              </a:spcBef>
              <a:spcAft>
                <a:spcPts val="0"/>
              </a:spcAft>
              <a:buFont typeface="Arial" panose="020B0604020202020204" pitchFamily="34" charset="0"/>
              <a:buChar char="•"/>
            </a:pPr>
            <a:r>
              <a:rPr lang="en-US" sz="1200">
                <a:solidFill>
                  <a:schemeClr val="dk1"/>
                </a:solidFill>
                <a:latin typeface="Dosis Light"/>
                <a:ea typeface="Dosis Light"/>
                <a:cs typeface="Dosis Light"/>
                <a:sym typeface="Dosis Light"/>
              </a:rPr>
              <a:t>So. Much. Staff. Time.</a:t>
            </a:r>
            <a:endParaRPr sz="1200">
              <a:solidFill>
                <a:schemeClr val="dk1"/>
              </a:solidFill>
              <a:latin typeface="Dosis Light"/>
              <a:ea typeface="Dosis Light"/>
              <a:cs typeface="Dosis Light"/>
              <a:sym typeface="Dosis Light"/>
            </a:endParaRPr>
          </a:p>
        </p:txBody>
      </p:sp>
      <p:sp>
        <p:nvSpPr>
          <p:cNvPr id="360" name="Google Shape;360;p35"/>
          <p:cNvSpPr/>
          <p:nvPr/>
        </p:nvSpPr>
        <p:spPr>
          <a:xfrm>
            <a:off x="3754213" y="2898737"/>
            <a:ext cx="2095877"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altLang="ko" sz="2100">
                <a:solidFill>
                  <a:schemeClr val="dk1"/>
                </a:solidFill>
                <a:latin typeface="Dosis ExtraBold"/>
                <a:ea typeface="Dosis ExtraBold"/>
                <a:cs typeface="Dosis ExtraBold"/>
                <a:sym typeface="Dosis ExtraBold"/>
              </a:rPr>
              <a:t>Cost</a:t>
            </a:r>
            <a:endParaRPr sz="1100"/>
          </a:p>
        </p:txBody>
      </p:sp>
      <p:sp>
        <p:nvSpPr>
          <p:cNvPr id="361" name="Google Shape;361;p35"/>
          <p:cNvSpPr txBox="1"/>
          <p:nvPr/>
        </p:nvSpPr>
        <p:spPr>
          <a:xfrm>
            <a:off x="6584878" y="1845739"/>
            <a:ext cx="2095877" cy="2469877"/>
          </a:xfrm>
          <a:prstGeom prst="rect">
            <a:avLst/>
          </a:prstGeom>
          <a:noFill/>
          <a:ln>
            <a:noFill/>
          </a:ln>
        </p:spPr>
        <p:txBody>
          <a:bodyPr spcFirstLastPara="1" wrap="square" lIns="68575" tIns="34275" rIns="68575" bIns="34275" anchor="t" anchorCtr="0">
            <a:spAutoFit/>
          </a:bodyPr>
          <a:lstStyle/>
          <a:p>
            <a:pPr marL="171450" marR="0" lvl="0" indent="-171450" algn="l" rtl="0">
              <a:lnSpc>
                <a:spcPct val="100000"/>
              </a:lnSpc>
              <a:spcBef>
                <a:spcPts val="0"/>
              </a:spcBef>
              <a:spcAft>
                <a:spcPts val="0"/>
              </a:spcAft>
              <a:buFont typeface="Arial" panose="020B0604020202020204" pitchFamily="34" charset="0"/>
              <a:buChar char="•"/>
            </a:pPr>
            <a:r>
              <a:rPr lang="en-US" altLang="ko" sz="1200">
                <a:solidFill>
                  <a:schemeClr val="dk1"/>
                </a:solidFill>
                <a:latin typeface="Dosis Light"/>
                <a:ea typeface="Dosis Light"/>
                <a:cs typeface="Dosis Light"/>
                <a:sym typeface="Dosis Light"/>
              </a:rPr>
              <a:t>One hour session for five weeks</a:t>
            </a:r>
          </a:p>
          <a:p>
            <a:pPr marL="171450" marR="0" lvl="0" indent="-171450" algn="l" rtl="0">
              <a:lnSpc>
                <a:spcPct val="100000"/>
              </a:lnSpc>
              <a:spcBef>
                <a:spcPts val="0"/>
              </a:spcBef>
              <a:spcAft>
                <a:spcPts val="0"/>
              </a:spcAft>
              <a:buFont typeface="Arial" panose="020B0604020202020204" pitchFamily="34" charset="0"/>
              <a:buChar char="•"/>
            </a:pPr>
            <a:r>
              <a:rPr lang="en-US" sz="1200">
                <a:solidFill>
                  <a:schemeClr val="dk1"/>
                </a:solidFill>
                <a:latin typeface="Dosis Light"/>
                <a:ea typeface="Dosis Light"/>
                <a:cs typeface="Dosis Light"/>
                <a:sym typeface="Dosis Light"/>
              </a:rPr>
              <a:t>Open work hours at the library to finish books</a:t>
            </a:r>
          </a:p>
          <a:p>
            <a:pPr marL="171450" marR="0" lvl="0" indent="-171450" algn="l" rtl="0">
              <a:lnSpc>
                <a:spcPct val="100000"/>
              </a:lnSpc>
              <a:spcBef>
                <a:spcPts val="0"/>
              </a:spcBef>
              <a:spcAft>
                <a:spcPts val="0"/>
              </a:spcAft>
              <a:buFont typeface="Arial" panose="020B0604020202020204" pitchFamily="34" charset="0"/>
              <a:buChar char="•"/>
            </a:pPr>
            <a:r>
              <a:rPr lang="en-US" sz="1200">
                <a:solidFill>
                  <a:schemeClr val="dk1"/>
                </a:solidFill>
                <a:latin typeface="Dosis Light"/>
                <a:ea typeface="Dosis Light"/>
                <a:cs typeface="Dosis Light"/>
                <a:sym typeface="Dosis Light"/>
              </a:rPr>
              <a:t>One hour meeting with each presenter</a:t>
            </a:r>
          </a:p>
          <a:p>
            <a:pPr marL="171450" marR="0" lvl="0" indent="-171450" algn="l" rtl="0">
              <a:lnSpc>
                <a:spcPct val="100000"/>
              </a:lnSpc>
              <a:spcBef>
                <a:spcPts val="0"/>
              </a:spcBef>
              <a:spcAft>
                <a:spcPts val="0"/>
              </a:spcAft>
              <a:buFont typeface="Arial" panose="020B0604020202020204" pitchFamily="34" charset="0"/>
              <a:buChar char="•"/>
            </a:pPr>
            <a:r>
              <a:rPr lang="en-US" sz="1200">
                <a:solidFill>
                  <a:schemeClr val="dk1"/>
                </a:solidFill>
                <a:latin typeface="Dosis Light"/>
                <a:ea typeface="Dosis Light"/>
                <a:cs typeface="Dosis Light"/>
                <a:sym typeface="Dosis Light"/>
              </a:rPr>
              <a:t>Formatting books for B&amp;N publishing took around 20min/book </a:t>
            </a:r>
          </a:p>
          <a:p>
            <a:pPr marL="171450" marR="0" lvl="0" indent="-171450" algn="l" rtl="0">
              <a:lnSpc>
                <a:spcPct val="100000"/>
              </a:lnSpc>
              <a:spcBef>
                <a:spcPts val="0"/>
              </a:spcBef>
              <a:spcAft>
                <a:spcPts val="0"/>
              </a:spcAft>
              <a:buFont typeface="Arial" panose="020B0604020202020204" pitchFamily="34" charset="0"/>
              <a:buChar char="•"/>
            </a:pPr>
            <a:r>
              <a:rPr lang="en-US" sz="1200">
                <a:solidFill>
                  <a:schemeClr val="dk1"/>
                </a:solidFill>
                <a:latin typeface="Dosis Light"/>
                <a:ea typeface="Dosis Light"/>
                <a:cs typeface="Dosis Light"/>
                <a:sym typeface="Dosis Light"/>
              </a:rPr>
              <a:t>One hour final celebration</a:t>
            </a:r>
          </a:p>
          <a:p>
            <a:pPr marL="171450" marR="0" lvl="0" indent="-171450" algn="l" rtl="0">
              <a:lnSpc>
                <a:spcPct val="100000"/>
              </a:lnSpc>
              <a:spcBef>
                <a:spcPts val="0"/>
              </a:spcBef>
              <a:spcAft>
                <a:spcPts val="0"/>
              </a:spcAft>
              <a:buFont typeface="Arial" panose="020B0604020202020204" pitchFamily="34" charset="0"/>
              <a:buChar char="•"/>
            </a:pPr>
            <a:r>
              <a:rPr lang="en-US" sz="1200">
                <a:solidFill>
                  <a:schemeClr val="dk1"/>
                </a:solidFill>
                <a:latin typeface="Dosis Light"/>
                <a:ea typeface="Dosis Light"/>
                <a:cs typeface="Dosis Light"/>
                <a:sym typeface="Dosis Light"/>
              </a:rPr>
              <a:t>One hour prep before each session</a:t>
            </a:r>
          </a:p>
          <a:p>
            <a:pPr marL="171450" marR="0" lvl="0" indent="-171450" algn="l" rtl="0">
              <a:lnSpc>
                <a:spcPct val="100000"/>
              </a:lnSpc>
              <a:spcBef>
                <a:spcPts val="0"/>
              </a:spcBef>
              <a:spcAft>
                <a:spcPts val="0"/>
              </a:spcAft>
              <a:buFont typeface="Arial" panose="020B0604020202020204" pitchFamily="34" charset="0"/>
              <a:buChar char="•"/>
            </a:pPr>
            <a:endParaRPr sz="1200">
              <a:solidFill>
                <a:schemeClr val="dk1"/>
              </a:solidFill>
              <a:latin typeface="Dosis Light"/>
              <a:ea typeface="Dosis Light"/>
              <a:cs typeface="Dosis Light"/>
              <a:sym typeface="Dosis Light"/>
            </a:endParaRPr>
          </a:p>
        </p:txBody>
      </p:sp>
      <p:sp>
        <p:nvSpPr>
          <p:cNvPr id="363" name="Google Shape;363;p35"/>
          <p:cNvSpPr/>
          <p:nvPr/>
        </p:nvSpPr>
        <p:spPr>
          <a:xfrm>
            <a:off x="6575353" y="1137556"/>
            <a:ext cx="2095877"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altLang="ko" sz="2100">
                <a:solidFill>
                  <a:schemeClr val="dk1"/>
                </a:solidFill>
                <a:latin typeface="Dosis ExtraBold"/>
                <a:ea typeface="Dosis ExtraBold"/>
                <a:cs typeface="Dosis ExtraBold"/>
                <a:sym typeface="Dosis ExtraBold"/>
              </a:rPr>
              <a:t>Time</a:t>
            </a:r>
            <a:endParaRPr sz="1100"/>
          </a:p>
        </p:txBody>
      </p:sp>
    </p:spTree>
    <p:extLst>
      <p:ext uri="{BB962C8B-B14F-4D97-AF65-F5344CB8AC3E}">
        <p14:creationId xmlns:p14="http://schemas.microsoft.com/office/powerpoint/2010/main" val="2722350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4"/>
          <p:cNvPicPr preferRelativeResize="0"/>
          <p:nvPr/>
        </p:nvPicPr>
        <p:blipFill rotWithShape="1">
          <a:blip r:embed="rId3">
            <a:alphaModFix/>
          </a:blip>
          <a:srcRect/>
          <a:stretch/>
        </p:blipFill>
        <p:spPr>
          <a:xfrm>
            <a:off x="1889103" y="1073828"/>
            <a:ext cx="5365794" cy="3417142"/>
          </a:xfrm>
          <a:prstGeom prst="rect">
            <a:avLst/>
          </a:prstGeom>
          <a:noFill/>
          <a:ln>
            <a:noFill/>
          </a:ln>
        </p:spPr>
      </p:pic>
      <p:sp>
        <p:nvSpPr>
          <p:cNvPr id="346" name="Google Shape;346;p34"/>
          <p:cNvSpPr/>
          <p:nvPr/>
        </p:nvSpPr>
        <p:spPr>
          <a:xfrm>
            <a:off x="3048001" y="1605154"/>
            <a:ext cx="3047998" cy="1177245"/>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altLang="ko" sz="3600">
                <a:solidFill>
                  <a:schemeClr val="lt1"/>
                </a:solidFill>
                <a:latin typeface="Dosis ExtraBold"/>
                <a:ea typeface="Dosis ExtraBold"/>
                <a:cs typeface="Dosis ExtraBold"/>
                <a:sym typeface="Dosis ExtraBold"/>
              </a:rPr>
              <a:t>Small Groups</a:t>
            </a:r>
            <a:endParaRPr lang="ko" altLang="en-US" sz="3600">
              <a:solidFill>
                <a:schemeClr val="lt1"/>
              </a:solidFill>
              <a:latin typeface="Dosis ExtraBold"/>
              <a:ea typeface="Dosis ExtraBold"/>
              <a:cs typeface="Dosis ExtraBold"/>
            </a:endParaRPr>
          </a:p>
        </p:txBody>
      </p:sp>
      <p:grpSp>
        <p:nvGrpSpPr>
          <p:cNvPr id="8" name="Google Shape;572;p48"/>
          <p:cNvGrpSpPr/>
          <p:nvPr/>
        </p:nvGrpSpPr>
        <p:grpSpPr>
          <a:xfrm>
            <a:off x="3903702" y="2635236"/>
            <a:ext cx="515898" cy="575277"/>
            <a:chOff x="6830083" y="5571172"/>
            <a:chExt cx="342900" cy="390525"/>
          </a:xfrm>
        </p:grpSpPr>
        <p:sp>
          <p:nvSpPr>
            <p:cNvPr id="9" name="Google Shape;573;p48"/>
            <p:cNvSpPr/>
            <p:nvPr/>
          </p:nvSpPr>
          <p:spPr>
            <a:xfrm>
              <a:off x="6830083" y="5571172"/>
              <a:ext cx="342900" cy="390525"/>
            </a:xfrm>
            <a:custGeom>
              <a:avLst/>
              <a:gdLst/>
              <a:ahLst/>
              <a:cxnLst/>
              <a:rect l="l" t="t" r="r" b="b"/>
              <a:pathLst>
                <a:path w="342900" h="390525" extrusionOk="0">
                  <a:moveTo>
                    <a:pt x="329375" y="318802"/>
                  </a:moveTo>
                  <a:lnTo>
                    <a:pt x="307181" y="318802"/>
                  </a:lnTo>
                  <a:cubicBezTo>
                    <a:pt x="328803" y="290131"/>
                    <a:pt x="340423" y="255460"/>
                    <a:pt x="340423" y="218885"/>
                  </a:cubicBezTo>
                  <a:cubicBezTo>
                    <a:pt x="340423" y="137065"/>
                    <a:pt x="281559" y="68771"/>
                    <a:pt x="204121" y="54388"/>
                  </a:cubicBezTo>
                  <a:cubicBezTo>
                    <a:pt x="206026" y="50197"/>
                    <a:pt x="207169" y="45434"/>
                    <a:pt x="207169" y="40481"/>
                  </a:cubicBezTo>
                  <a:cubicBezTo>
                    <a:pt x="207169" y="22098"/>
                    <a:pt x="192214" y="7144"/>
                    <a:pt x="173831" y="7144"/>
                  </a:cubicBezTo>
                  <a:cubicBezTo>
                    <a:pt x="155448" y="7144"/>
                    <a:pt x="140494" y="22098"/>
                    <a:pt x="140494" y="40481"/>
                  </a:cubicBezTo>
                  <a:cubicBezTo>
                    <a:pt x="140494" y="45434"/>
                    <a:pt x="141637" y="50102"/>
                    <a:pt x="143542" y="54388"/>
                  </a:cubicBezTo>
                  <a:cubicBezTo>
                    <a:pt x="66104" y="68771"/>
                    <a:pt x="7239" y="137065"/>
                    <a:pt x="7239" y="218885"/>
                  </a:cubicBezTo>
                  <a:cubicBezTo>
                    <a:pt x="7239" y="255460"/>
                    <a:pt x="18955" y="290131"/>
                    <a:pt x="40481" y="318802"/>
                  </a:cubicBezTo>
                  <a:lnTo>
                    <a:pt x="18288" y="318802"/>
                  </a:lnTo>
                  <a:cubicBezTo>
                    <a:pt x="12192" y="318802"/>
                    <a:pt x="7144" y="323755"/>
                    <a:pt x="7144" y="329946"/>
                  </a:cubicBezTo>
                  <a:cubicBezTo>
                    <a:pt x="7144" y="344805"/>
                    <a:pt x="12859" y="358807"/>
                    <a:pt x="23336" y="369475"/>
                  </a:cubicBezTo>
                  <a:cubicBezTo>
                    <a:pt x="33909" y="380238"/>
                    <a:pt x="47815" y="386239"/>
                    <a:pt x="62675" y="386239"/>
                  </a:cubicBezTo>
                  <a:lnTo>
                    <a:pt x="284702" y="386239"/>
                  </a:lnTo>
                  <a:cubicBezTo>
                    <a:pt x="299561" y="386239"/>
                    <a:pt x="313468" y="380333"/>
                    <a:pt x="324040" y="369475"/>
                  </a:cubicBezTo>
                  <a:cubicBezTo>
                    <a:pt x="334423" y="358807"/>
                    <a:pt x="340233" y="344805"/>
                    <a:pt x="340233" y="329946"/>
                  </a:cubicBezTo>
                  <a:cubicBezTo>
                    <a:pt x="340423" y="323755"/>
                    <a:pt x="335470" y="318802"/>
                    <a:pt x="329375" y="318802"/>
                  </a:cubicBezTo>
                  <a:close/>
                  <a:moveTo>
                    <a:pt x="162782" y="40481"/>
                  </a:moveTo>
                  <a:cubicBezTo>
                    <a:pt x="162782" y="34385"/>
                    <a:pt x="167735" y="29337"/>
                    <a:pt x="173927" y="29337"/>
                  </a:cubicBezTo>
                  <a:cubicBezTo>
                    <a:pt x="180022" y="29337"/>
                    <a:pt x="185071" y="34290"/>
                    <a:pt x="185071" y="40481"/>
                  </a:cubicBezTo>
                  <a:cubicBezTo>
                    <a:pt x="185071" y="46577"/>
                    <a:pt x="180118" y="51626"/>
                    <a:pt x="173927" y="51626"/>
                  </a:cubicBezTo>
                  <a:cubicBezTo>
                    <a:pt x="167830" y="51626"/>
                    <a:pt x="162782" y="46577"/>
                    <a:pt x="162782" y="40481"/>
                  </a:cubicBezTo>
                  <a:close/>
                  <a:moveTo>
                    <a:pt x="29623" y="218885"/>
                  </a:moveTo>
                  <a:cubicBezTo>
                    <a:pt x="29623" y="138875"/>
                    <a:pt x="94392" y="73819"/>
                    <a:pt x="173927" y="73819"/>
                  </a:cubicBezTo>
                  <a:cubicBezTo>
                    <a:pt x="253460" y="73819"/>
                    <a:pt x="318230" y="138875"/>
                    <a:pt x="318230" y="218885"/>
                  </a:cubicBezTo>
                  <a:cubicBezTo>
                    <a:pt x="318230" y="256508"/>
                    <a:pt x="303943" y="291846"/>
                    <a:pt x="278035" y="318802"/>
                  </a:cubicBezTo>
                  <a:lnTo>
                    <a:pt x="244030" y="318802"/>
                  </a:lnTo>
                  <a:cubicBezTo>
                    <a:pt x="276510" y="295942"/>
                    <a:pt x="296037" y="258985"/>
                    <a:pt x="296037" y="218885"/>
                  </a:cubicBezTo>
                  <a:cubicBezTo>
                    <a:pt x="296037" y="151543"/>
                    <a:pt x="241268" y="96774"/>
                    <a:pt x="173927" y="96774"/>
                  </a:cubicBezTo>
                  <a:cubicBezTo>
                    <a:pt x="106585" y="96774"/>
                    <a:pt x="51816" y="151543"/>
                    <a:pt x="51816" y="218885"/>
                  </a:cubicBezTo>
                  <a:cubicBezTo>
                    <a:pt x="51816" y="258890"/>
                    <a:pt x="71342" y="295942"/>
                    <a:pt x="103822" y="318802"/>
                  </a:cubicBezTo>
                  <a:lnTo>
                    <a:pt x="69818" y="318802"/>
                  </a:lnTo>
                  <a:cubicBezTo>
                    <a:pt x="43815" y="291751"/>
                    <a:pt x="29623" y="256508"/>
                    <a:pt x="29623" y="218885"/>
                  </a:cubicBezTo>
                  <a:close/>
                  <a:moveTo>
                    <a:pt x="119348" y="273844"/>
                  </a:moveTo>
                  <a:cubicBezTo>
                    <a:pt x="114967" y="269558"/>
                    <a:pt x="108013" y="269558"/>
                    <a:pt x="103632" y="273844"/>
                  </a:cubicBezTo>
                  <a:lnTo>
                    <a:pt x="96298" y="281178"/>
                  </a:lnTo>
                  <a:cubicBezTo>
                    <a:pt x="84772" y="266795"/>
                    <a:pt x="77152" y="249174"/>
                    <a:pt x="75057" y="229933"/>
                  </a:cubicBezTo>
                  <a:lnTo>
                    <a:pt x="85249" y="229933"/>
                  </a:lnTo>
                  <a:cubicBezTo>
                    <a:pt x="90964" y="229933"/>
                    <a:pt x="95917" y="225742"/>
                    <a:pt x="96584" y="220123"/>
                  </a:cubicBezTo>
                  <a:cubicBezTo>
                    <a:pt x="97345" y="213455"/>
                    <a:pt x="92107" y="207741"/>
                    <a:pt x="85534" y="207741"/>
                  </a:cubicBezTo>
                  <a:lnTo>
                    <a:pt x="75057" y="207741"/>
                  </a:lnTo>
                  <a:cubicBezTo>
                    <a:pt x="77152" y="188500"/>
                    <a:pt x="84772" y="170879"/>
                    <a:pt x="96298" y="156496"/>
                  </a:cubicBezTo>
                  <a:lnTo>
                    <a:pt x="103632" y="163830"/>
                  </a:lnTo>
                  <a:cubicBezTo>
                    <a:pt x="108013" y="168116"/>
                    <a:pt x="114967" y="168212"/>
                    <a:pt x="119348" y="163830"/>
                  </a:cubicBezTo>
                  <a:cubicBezTo>
                    <a:pt x="123730" y="159449"/>
                    <a:pt x="123634" y="152495"/>
                    <a:pt x="119348" y="148114"/>
                  </a:cubicBezTo>
                  <a:lnTo>
                    <a:pt x="112014" y="140779"/>
                  </a:lnTo>
                  <a:cubicBezTo>
                    <a:pt x="126396" y="129254"/>
                    <a:pt x="144018" y="121634"/>
                    <a:pt x="163259" y="119539"/>
                  </a:cubicBezTo>
                  <a:lnTo>
                    <a:pt x="163259" y="129730"/>
                  </a:lnTo>
                  <a:cubicBezTo>
                    <a:pt x="163259" y="135446"/>
                    <a:pt x="167450" y="140399"/>
                    <a:pt x="173069" y="141065"/>
                  </a:cubicBezTo>
                  <a:cubicBezTo>
                    <a:pt x="179737" y="141827"/>
                    <a:pt x="185451" y="136588"/>
                    <a:pt x="185451" y="130016"/>
                  </a:cubicBezTo>
                  <a:lnTo>
                    <a:pt x="185451" y="119539"/>
                  </a:lnTo>
                  <a:cubicBezTo>
                    <a:pt x="204692" y="121634"/>
                    <a:pt x="222313" y="129254"/>
                    <a:pt x="236696" y="140779"/>
                  </a:cubicBezTo>
                  <a:lnTo>
                    <a:pt x="229362" y="148114"/>
                  </a:lnTo>
                  <a:cubicBezTo>
                    <a:pt x="225076" y="152495"/>
                    <a:pt x="224980" y="159449"/>
                    <a:pt x="229362" y="163830"/>
                  </a:cubicBezTo>
                  <a:cubicBezTo>
                    <a:pt x="233743" y="168116"/>
                    <a:pt x="240696" y="168116"/>
                    <a:pt x="245078" y="163830"/>
                  </a:cubicBezTo>
                  <a:lnTo>
                    <a:pt x="252413" y="156496"/>
                  </a:lnTo>
                  <a:cubicBezTo>
                    <a:pt x="263937" y="170879"/>
                    <a:pt x="271558" y="188500"/>
                    <a:pt x="273653" y="207741"/>
                  </a:cubicBezTo>
                  <a:lnTo>
                    <a:pt x="263461" y="207741"/>
                  </a:lnTo>
                  <a:cubicBezTo>
                    <a:pt x="257746" y="207741"/>
                    <a:pt x="252793" y="211932"/>
                    <a:pt x="252126" y="217551"/>
                  </a:cubicBezTo>
                  <a:cubicBezTo>
                    <a:pt x="251365" y="224219"/>
                    <a:pt x="256604" y="229933"/>
                    <a:pt x="263176" y="229933"/>
                  </a:cubicBezTo>
                  <a:lnTo>
                    <a:pt x="273653" y="229933"/>
                  </a:lnTo>
                  <a:cubicBezTo>
                    <a:pt x="271558" y="249174"/>
                    <a:pt x="263937" y="266795"/>
                    <a:pt x="252413" y="281178"/>
                  </a:cubicBezTo>
                  <a:lnTo>
                    <a:pt x="245078" y="273844"/>
                  </a:lnTo>
                  <a:cubicBezTo>
                    <a:pt x="240696" y="269558"/>
                    <a:pt x="233743" y="269558"/>
                    <a:pt x="229362" y="273844"/>
                  </a:cubicBezTo>
                  <a:cubicBezTo>
                    <a:pt x="224980" y="278225"/>
                    <a:pt x="225076" y="285179"/>
                    <a:pt x="229362" y="289560"/>
                  </a:cubicBezTo>
                  <a:lnTo>
                    <a:pt x="236696" y="296894"/>
                  </a:lnTo>
                  <a:cubicBezTo>
                    <a:pt x="222313" y="308420"/>
                    <a:pt x="204692" y="316040"/>
                    <a:pt x="185451" y="318135"/>
                  </a:cubicBezTo>
                  <a:lnTo>
                    <a:pt x="185451" y="307943"/>
                  </a:lnTo>
                  <a:cubicBezTo>
                    <a:pt x="185451" y="302228"/>
                    <a:pt x="181260" y="297275"/>
                    <a:pt x="175641" y="296608"/>
                  </a:cubicBezTo>
                  <a:cubicBezTo>
                    <a:pt x="168973" y="295847"/>
                    <a:pt x="163259" y="301085"/>
                    <a:pt x="163259" y="307658"/>
                  </a:cubicBezTo>
                  <a:lnTo>
                    <a:pt x="163259" y="318135"/>
                  </a:lnTo>
                  <a:cubicBezTo>
                    <a:pt x="144018" y="316040"/>
                    <a:pt x="126396" y="308420"/>
                    <a:pt x="112014" y="296894"/>
                  </a:cubicBezTo>
                  <a:lnTo>
                    <a:pt x="119348" y="289560"/>
                  </a:lnTo>
                  <a:cubicBezTo>
                    <a:pt x="123634" y="285179"/>
                    <a:pt x="123634" y="278130"/>
                    <a:pt x="119348" y="273844"/>
                  </a:cubicBezTo>
                  <a:close/>
                  <a:moveTo>
                    <a:pt x="284226" y="363950"/>
                  </a:moveTo>
                  <a:lnTo>
                    <a:pt x="63627" y="363950"/>
                  </a:lnTo>
                  <a:cubicBezTo>
                    <a:pt x="49435" y="363950"/>
                    <a:pt x="37052" y="354140"/>
                    <a:pt x="32385" y="340995"/>
                  </a:cubicBezTo>
                  <a:lnTo>
                    <a:pt x="315373" y="340995"/>
                  </a:lnTo>
                  <a:cubicBezTo>
                    <a:pt x="310801" y="354044"/>
                    <a:pt x="298418" y="363950"/>
                    <a:pt x="284226" y="36395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EDECEA"/>
                </a:solidFill>
                <a:latin typeface="Dosis Light"/>
                <a:ea typeface="Dosis Light"/>
                <a:cs typeface="Dosis Light"/>
                <a:sym typeface="Dosis Light"/>
              </a:endParaRPr>
            </a:p>
          </p:txBody>
        </p:sp>
        <p:sp>
          <p:nvSpPr>
            <p:cNvPr id="10" name="Google Shape;574;p48"/>
            <p:cNvSpPr/>
            <p:nvPr/>
          </p:nvSpPr>
          <p:spPr>
            <a:xfrm>
              <a:off x="6986102" y="5727308"/>
              <a:ext cx="76200" cy="76200"/>
            </a:xfrm>
            <a:custGeom>
              <a:avLst/>
              <a:gdLst/>
              <a:ahLst/>
              <a:cxnLst/>
              <a:rect l="l" t="t" r="r" b="b"/>
              <a:pathLst>
                <a:path w="76200" h="76200" extrusionOk="0">
                  <a:moveTo>
                    <a:pt x="18288" y="73797"/>
                  </a:moveTo>
                  <a:lnTo>
                    <a:pt x="62389" y="73797"/>
                  </a:lnTo>
                  <a:cubicBezTo>
                    <a:pt x="68103" y="73797"/>
                    <a:pt x="73057" y="69606"/>
                    <a:pt x="73723" y="63987"/>
                  </a:cubicBezTo>
                  <a:cubicBezTo>
                    <a:pt x="74486" y="57319"/>
                    <a:pt x="69246" y="51604"/>
                    <a:pt x="62674" y="51604"/>
                  </a:cubicBezTo>
                  <a:lnTo>
                    <a:pt x="29337" y="51604"/>
                  </a:lnTo>
                  <a:lnTo>
                    <a:pt x="29337" y="18552"/>
                  </a:lnTo>
                  <a:cubicBezTo>
                    <a:pt x="29337" y="12838"/>
                    <a:pt x="25146" y="7884"/>
                    <a:pt x="19526" y="7218"/>
                  </a:cubicBezTo>
                  <a:cubicBezTo>
                    <a:pt x="12859" y="6456"/>
                    <a:pt x="7144" y="11694"/>
                    <a:pt x="7144" y="18267"/>
                  </a:cubicBezTo>
                  <a:lnTo>
                    <a:pt x="7144" y="62653"/>
                  </a:lnTo>
                  <a:cubicBezTo>
                    <a:pt x="7144" y="68845"/>
                    <a:pt x="12096" y="73797"/>
                    <a:pt x="18288" y="7379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EDECEA"/>
                </a:solidFill>
                <a:latin typeface="Dosis Light"/>
                <a:ea typeface="Dosis Light"/>
                <a:cs typeface="Dosis Light"/>
                <a:sym typeface="Dosis Light"/>
              </a:endParaRPr>
            </a:p>
          </p:txBody>
        </p:sp>
      </p:grpSp>
      <p:sp>
        <p:nvSpPr>
          <p:cNvPr id="11" name="Google Shape;571;p48"/>
          <p:cNvSpPr txBox="1"/>
          <p:nvPr/>
        </p:nvSpPr>
        <p:spPr>
          <a:xfrm>
            <a:off x="2693458" y="2865238"/>
            <a:ext cx="4318488" cy="300082"/>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1500">
                <a:solidFill>
                  <a:schemeClr val="lt1"/>
                </a:solidFill>
                <a:latin typeface="Dosis Light"/>
                <a:ea typeface="Dosis Light"/>
                <a:cs typeface="Dosis Light"/>
                <a:sym typeface="Dosis Light"/>
              </a:rPr>
              <a:t>11:30-11:50</a:t>
            </a:r>
            <a:endParaRPr sz="1500">
              <a:solidFill>
                <a:schemeClr val="lt1"/>
              </a:solidFill>
              <a:latin typeface="Dosis Light"/>
              <a:ea typeface="Dosis Light"/>
              <a:cs typeface="Dosis Light"/>
              <a:sym typeface="Dosis Light"/>
            </a:endParaRPr>
          </a:p>
        </p:txBody>
      </p:sp>
    </p:spTree>
    <p:extLst>
      <p:ext uri="{BB962C8B-B14F-4D97-AF65-F5344CB8AC3E}">
        <p14:creationId xmlns:p14="http://schemas.microsoft.com/office/powerpoint/2010/main" val="3272159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25" name="Google Shape;525;p46"/>
          <p:cNvSpPr txBox="1"/>
          <p:nvPr/>
        </p:nvSpPr>
        <p:spPr>
          <a:xfrm>
            <a:off x="722058" y="1419815"/>
            <a:ext cx="2304172" cy="80788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ko" sz="2400">
                <a:solidFill>
                  <a:srgbClr val="2A0054"/>
                </a:solidFill>
                <a:latin typeface="Dosis ExtraBold"/>
                <a:ea typeface="Dosis ExtraBold"/>
                <a:cs typeface="Dosis ExtraBold"/>
                <a:sym typeface="Dosis ExtraBold"/>
              </a:rPr>
              <a:t>Consider these questions:</a:t>
            </a:r>
            <a:endParaRPr sz="2400">
              <a:solidFill>
                <a:srgbClr val="2A0054"/>
              </a:solidFill>
              <a:latin typeface="Dosis ExtraBold"/>
              <a:ea typeface="Dosis ExtraBold"/>
              <a:cs typeface="Dosis ExtraBold"/>
              <a:sym typeface="Dosis ExtraBold"/>
            </a:endParaRPr>
          </a:p>
        </p:txBody>
      </p:sp>
      <p:sp>
        <p:nvSpPr>
          <p:cNvPr id="548" name="Google Shape;548;p46"/>
          <p:cNvSpPr txBox="1"/>
          <p:nvPr/>
        </p:nvSpPr>
        <p:spPr>
          <a:xfrm>
            <a:off x="3635829" y="1419815"/>
            <a:ext cx="4659085" cy="3085430"/>
          </a:xfrm>
          <a:prstGeom prst="rect">
            <a:avLst/>
          </a:prstGeom>
          <a:noFill/>
          <a:ln>
            <a:noFill/>
          </a:ln>
        </p:spPr>
        <p:txBody>
          <a:bodyPr spcFirstLastPara="1" wrap="square" lIns="68575" tIns="34275" rIns="68575" bIns="34275" anchor="t" anchorCtr="0">
            <a:spAutoFit/>
          </a:bodyPr>
          <a:lstStyle/>
          <a:p>
            <a:pPr lvl="0"/>
            <a:r>
              <a:rPr lang="en-US" altLang="ko">
                <a:solidFill>
                  <a:srgbClr val="2A0054"/>
                </a:solidFill>
                <a:latin typeface="Dosis Light"/>
                <a:ea typeface="Dosis Light"/>
                <a:cs typeface="Dosis Light"/>
                <a:sym typeface="Dosis Light"/>
              </a:rPr>
              <a:t>How might this style of program work in your setting? </a:t>
            </a:r>
          </a:p>
          <a:p>
            <a:pPr lvl="0"/>
            <a:endParaRPr lang="en-US" altLang="ko">
              <a:solidFill>
                <a:srgbClr val="2A0054"/>
              </a:solidFill>
              <a:latin typeface="Dosis Light"/>
              <a:ea typeface="Dosis Light"/>
              <a:cs typeface="Dosis Light"/>
              <a:sym typeface="Dosis Light"/>
            </a:endParaRPr>
          </a:p>
          <a:p>
            <a:pPr lvl="0"/>
            <a:r>
              <a:rPr lang="en-US" altLang="ko">
                <a:solidFill>
                  <a:srgbClr val="2A0054"/>
                </a:solidFill>
                <a:latin typeface="Dosis Light"/>
                <a:ea typeface="Dosis Light"/>
                <a:cs typeface="Dosis Light"/>
                <a:sym typeface="Dosis Light"/>
              </a:rPr>
              <a:t>What other spins could you put on a series-style program? </a:t>
            </a:r>
          </a:p>
          <a:p>
            <a:pPr lvl="0"/>
            <a:endParaRPr lang="en-US" altLang="ko">
              <a:solidFill>
                <a:srgbClr val="2A0054"/>
              </a:solidFill>
              <a:latin typeface="Dosis Light"/>
              <a:ea typeface="Dosis Light"/>
              <a:cs typeface="Dosis Light"/>
              <a:sym typeface="Dosis Light"/>
            </a:endParaRPr>
          </a:p>
          <a:p>
            <a:pPr marL="285750" lvl="0" indent="-285750">
              <a:buFont typeface="Arial" panose="020B0604020202020204" pitchFamily="34" charset="0"/>
              <a:buChar char="•"/>
            </a:pPr>
            <a:r>
              <a:rPr lang="en-US" altLang="ko">
                <a:solidFill>
                  <a:srgbClr val="2A0054"/>
                </a:solidFill>
                <a:latin typeface="Dosis Light"/>
                <a:ea typeface="Dosis Light"/>
                <a:cs typeface="Dosis Light"/>
                <a:sym typeface="Dosis Light"/>
              </a:rPr>
              <a:t>Creating art, music, theater, STEM, etc. </a:t>
            </a:r>
          </a:p>
          <a:p>
            <a:pPr lvl="0"/>
            <a:endParaRPr lang="en-US" altLang="ko">
              <a:solidFill>
                <a:srgbClr val="2A0054"/>
              </a:solidFill>
              <a:latin typeface="Dosis Light"/>
              <a:ea typeface="Dosis Light"/>
              <a:cs typeface="Dosis Light"/>
              <a:sym typeface="Dosis Light"/>
            </a:endParaRPr>
          </a:p>
          <a:p>
            <a:pPr lvl="0"/>
            <a:r>
              <a:rPr lang="en-US" altLang="ko">
                <a:solidFill>
                  <a:srgbClr val="2A0054"/>
                </a:solidFill>
                <a:latin typeface="Dosis Light"/>
                <a:ea typeface="Dosis Light"/>
                <a:cs typeface="Dosis Light"/>
                <a:sym typeface="Dosis Light"/>
              </a:rPr>
              <a:t>What age group might you target? </a:t>
            </a:r>
          </a:p>
          <a:p>
            <a:pPr lvl="0"/>
            <a:endParaRPr lang="en-US" altLang="ko">
              <a:solidFill>
                <a:srgbClr val="2A0054"/>
              </a:solidFill>
              <a:latin typeface="Dosis Light"/>
              <a:ea typeface="Dosis Light"/>
              <a:cs typeface="Dosis Light"/>
              <a:sym typeface="Dosis Light"/>
            </a:endParaRPr>
          </a:p>
          <a:p>
            <a:pPr lvl="0"/>
            <a:r>
              <a:rPr lang="en-US" altLang="ko">
                <a:solidFill>
                  <a:srgbClr val="2A0054"/>
                </a:solidFill>
                <a:latin typeface="Dosis Light"/>
                <a:ea typeface="Dosis Light"/>
                <a:cs typeface="Dosis Light"/>
                <a:sym typeface="Dosis Light"/>
              </a:rPr>
              <a:t>What theme could inspire or focus your version of the program? </a:t>
            </a:r>
          </a:p>
          <a:p>
            <a:pPr lvl="0"/>
            <a:endParaRPr lang="en-US" altLang="ko">
              <a:solidFill>
                <a:srgbClr val="2A0054"/>
              </a:solidFill>
              <a:latin typeface="Dosis Light"/>
              <a:ea typeface="Dosis Light"/>
              <a:cs typeface="Dosis Light"/>
              <a:sym typeface="Dosis Light"/>
            </a:endParaRPr>
          </a:p>
          <a:p>
            <a:pPr marL="285750" lvl="0" indent="-285750">
              <a:buFont typeface="Arial" panose="020B0604020202020204" pitchFamily="34" charset="0"/>
              <a:buChar char="•"/>
            </a:pPr>
            <a:r>
              <a:rPr lang="en-US" altLang="ko">
                <a:solidFill>
                  <a:srgbClr val="2A0054"/>
                </a:solidFill>
                <a:latin typeface="Dosis Light"/>
                <a:ea typeface="Dosis Light"/>
                <a:cs typeface="Dosis Light"/>
                <a:sym typeface="Dosis Light"/>
              </a:rPr>
              <a:t>Hero’s Journey, Graphic Novels, Genre-specific, etc. </a:t>
            </a:r>
          </a:p>
          <a:p>
            <a:pPr lvl="0"/>
            <a:endParaRPr lang="en-US" altLang="ko">
              <a:solidFill>
                <a:srgbClr val="2A0054"/>
              </a:solidFill>
              <a:latin typeface="Dosis Light"/>
              <a:ea typeface="Dosis Light"/>
              <a:cs typeface="Dosis Light"/>
              <a:sym typeface="Dosis Light"/>
            </a:endParaRPr>
          </a:p>
          <a:p>
            <a:pPr lvl="0"/>
            <a:r>
              <a:rPr lang="en-US" altLang="ko">
                <a:solidFill>
                  <a:srgbClr val="2A0054"/>
                </a:solidFill>
                <a:latin typeface="Dosis Light"/>
                <a:ea typeface="Dosis Light"/>
                <a:cs typeface="Dosis Light"/>
                <a:sym typeface="Dosis Light"/>
              </a:rPr>
              <a:t>What community connections could you leverage to develop a robust program series? </a:t>
            </a:r>
            <a:endParaRPr/>
          </a:p>
        </p:txBody>
      </p:sp>
      <p:pic>
        <p:nvPicPr>
          <p:cNvPr id="549" name="Google Shape;549;p46"/>
          <p:cNvPicPr preferRelativeResize="0"/>
          <p:nvPr/>
        </p:nvPicPr>
        <p:blipFill rotWithShape="1">
          <a:blip r:embed="rId3">
            <a:alphaModFix/>
          </a:blip>
          <a:srcRect/>
          <a:stretch/>
        </p:blipFill>
        <p:spPr>
          <a:xfrm>
            <a:off x="0" y="3617297"/>
            <a:ext cx="2952750" cy="1526203"/>
          </a:xfrm>
          <a:prstGeom prst="rect">
            <a:avLst/>
          </a:prstGeom>
          <a:noFill/>
          <a:ln>
            <a:noFill/>
          </a:ln>
        </p:spPr>
      </p:pic>
    </p:spTree>
    <p:extLst>
      <p:ext uri="{BB962C8B-B14F-4D97-AF65-F5344CB8AC3E}">
        <p14:creationId xmlns:p14="http://schemas.microsoft.com/office/powerpoint/2010/main" val="1714603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4"/>
          <p:cNvPicPr preferRelativeResize="0"/>
          <p:nvPr/>
        </p:nvPicPr>
        <p:blipFill rotWithShape="1">
          <a:blip r:embed="rId3">
            <a:alphaModFix/>
          </a:blip>
          <a:srcRect/>
          <a:stretch/>
        </p:blipFill>
        <p:spPr>
          <a:xfrm>
            <a:off x="1889103" y="1073828"/>
            <a:ext cx="5365794" cy="3417142"/>
          </a:xfrm>
          <a:prstGeom prst="rect">
            <a:avLst/>
          </a:prstGeom>
          <a:noFill/>
          <a:ln>
            <a:noFill/>
          </a:ln>
        </p:spPr>
      </p:pic>
      <p:sp>
        <p:nvSpPr>
          <p:cNvPr id="346" name="Google Shape;346;p34"/>
          <p:cNvSpPr/>
          <p:nvPr/>
        </p:nvSpPr>
        <p:spPr>
          <a:xfrm>
            <a:off x="2612570" y="1802153"/>
            <a:ext cx="3951515" cy="1177245"/>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altLang="ko" sz="3600">
                <a:solidFill>
                  <a:schemeClr val="lt1"/>
                </a:solidFill>
                <a:latin typeface="Dosis ExtraBold"/>
                <a:ea typeface="Dosis ExtraBold"/>
                <a:cs typeface="Dosis ExtraBold"/>
                <a:sym typeface="Dosis ExtraBold"/>
              </a:rPr>
              <a:t>What inspiration came through your conversation?</a:t>
            </a:r>
            <a:endParaRPr lang="ko" altLang="en-US" sz="3600">
              <a:solidFill>
                <a:schemeClr val="lt1"/>
              </a:solidFill>
              <a:latin typeface="Dosis ExtraBold"/>
              <a:ea typeface="Dosis ExtraBold"/>
              <a:cs typeface="Dosis ExtraBold"/>
            </a:endParaRPr>
          </a:p>
        </p:txBody>
      </p:sp>
    </p:spTree>
    <p:extLst>
      <p:ext uri="{BB962C8B-B14F-4D97-AF65-F5344CB8AC3E}">
        <p14:creationId xmlns:p14="http://schemas.microsoft.com/office/powerpoint/2010/main" val="910233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3" name="Google Shape;353;p35"/>
          <p:cNvSpPr/>
          <p:nvPr/>
        </p:nvSpPr>
        <p:spPr>
          <a:xfrm>
            <a:off x="3763738" y="1508614"/>
            <a:ext cx="2095877" cy="3000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100"/>
          </a:p>
        </p:txBody>
      </p:sp>
      <p:sp>
        <p:nvSpPr>
          <p:cNvPr id="355" name="Google Shape;355;p35"/>
          <p:cNvSpPr txBox="1"/>
          <p:nvPr/>
        </p:nvSpPr>
        <p:spPr>
          <a:xfrm>
            <a:off x="462201" y="1070055"/>
            <a:ext cx="2095877" cy="2285211"/>
          </a:xfrm>
          <a:prstGeom prst="rect">
            <a:avLst/>
          </a:prstGeom>
          <a:noFill/>
          <a:ln>
            <a:noFill/>
          </a:ln>
        </p:spPr>
        <p:txBody>
          <a:bodyPr spcFirstLastPara="1" wrap="square" lIns="68575" tIns="34275" rIns="68575" bIns="34275" anchor="t" anchorCtr="0">
            <a:spAutoFit/>
          </a:bodyPr>
          <a:lstStyle/>
          <a:p>
            <a:r>
              <a:rPr lang="en-US" sz="1200" dirty="0">
                <a:latin typeface="Dosis Light"/>
                <a:ea typeface="Dosis Light"/>
                <a:sym typeface="Dosis Light"/>
              </a:rPr>
              <a:t>I liked getting my book published at the end because my book actually got to be in a library! My friends at school think they are famous because I dedicated the book to them. Now they can check out my book and take it home. My classmates want to write a book and get it published like me! Ben Hatke looked at my book, and I liked that because he was a real author. Now I’m a real author too!</a:t>
            </a:r>
            <a:endParaRPr lang="en-US" sz="1200">
              <a:solidFill>
                <a:schemeClr val="dk1"/>
              </a:solidFill>
              <a:latin typeface="Dosis Light"/>
              <a:ea typeface="Dosis Light"/>
              <a:cs typeface="Dosis Light"/>
            </a:endParaRPr>
          </a:p>
        </p:txBody>
      </p:sp>
      <p:sp>
        <p:nvSpPr>
          <p:cNvPr id="357" name="Google Shape;357;p35"/>
          <p:cNvSpPr/>
          <p:nvPr/>
        </p:nvSpPr>
        <p:spPr>
          <a:xfrm>
            <a:off x="463068" y="829463"/>
            <a:ext cx="2095877" cy="392415"/>
          </a:xfrm>
          <a:prstGeom prst="rect">
            <a:avLst/>
          </a:prstGeom>
          <a:noFill/>
          <a:ln>
            <a:noFill/>
          </a:ln>
        </p:spPr>
        <p:txBody>
          <a:bodyPr spcFirstLastPara="1" wrap="square" lIns="68575" tIns="34275" rIns="68575" bIns="34275" anchor="t" anchorCtr="0">
            <a:noAutofit/>
          </a:bodyPr>
          <a:lstStyle/>
          <a:p>
            <a:r>
              <a:rPr lang="en-US" sz="1200" dirty="0">
                <a:solidFill>
                  <a:schemeClr val="dk1"/>
                </a:solidFill>
                <a:latin typeface="Dosis ExtraBold"/>
              </a:rPr>
              <a:t>Eden (Author)</a:t>
            </a:r>
          </a:p>
        </p:txBody>
      </p:sp>
      <p:sp>
        <p:nvSpPr>
          <p:cNvPr id="358" name="Google Shape;358;p35"/>
          <p:cNvSpPr txBox="1"/>
          <p:nvPr/>
        </p:nvSpPr>
        <p:spPr>
          <a:xfrm>
            <a:off x="7888930" y="2650956"/>
            <a:ext cx="2095877" cy="253885"/>
          </a:xfrm>
          <a:prstGeom prst="rect">
            <a:avLst/>
          </a:prstGeom>
          <a:noFill/>
          <a:ln>
            <a:noFill/>
          </a:ln>
        </p:spPr>
        <p:txBody>
          <a:bodyPr spcFirstLastPara="1" wrap="square" lIns="68575" tIns="34275" rIns="68575" bIns="34275" anchor="t" anchorCtr="0">
            <a:spAutoFit/>
          </a:bodyPr>
          <a:lstStyle/>
          <a:p>
            <a:pPr marL="171450" marR="0" lvl="0" indent="-171450" algn="l" rtl="0">
              <a:lnSpc>
                <a:spcPct val="100000"/>
              </a:lnSpc>
              <a:spcBef>
                <a:spcPts val="0"/>
              </a:spcBef>
              <a:spcAft>
                <a:spcPts val="0"/>
              </a:spcAft>
              <a:buFont typeface="Arial" panose="020B0604020202020204" pitchFamily="34" charset="0"/>
              <a:buChar char="•"/>
            </a:pPr>
            <a:endParaRPr lang="en-US" altLang="ko" sz="1200" dirty="0">
              <a:solidFill>
                <a:schemeClr val="dk1"/>
              </a:solidFill>
              <a:latin typeface="Dosis Light"/>
              <a:ea typeface="Dosis Light"/>
              <a:cs typeface="Dosis Light"/>
            </a:endParaRPr>
          </a:p>
        </p:txBody>
      </p:sp>
      <p:sp>
        <p:nvSpPr>
          <p:cNvPr id="360" name="Google Shape;360;p35"/>
          <p:cNvSpPr/>
          <p:nvPr/>
        </p:nvSpPr>
        <p:spPr>
          <a:xfrm>
            <a:off x="460294" y="228273"/>
            <a:ext cx="2095877" cy="392415"/>
          </a:xfrm>
          <a:prstGeom prst="rect">
            <a:avLst/>
          </a:prstGeom>
          <a:noFill/>
          <a:ln>
            <a:noFill/>
          </a:ln>
        </p:spPr>
        <p:txBody>
          <a:bodyPr spcFirstLastPara="1" wrap="square" lIns="68575" tIns="34275" rIns="68575" bIns="34275" anchor="t" anchorCtr="0">
            <a:noAutofit/>
          </a:bodyPr>
          <a:lstStyle/>
          <a:p>
            <a:r>
              <a:rPr lang="en-US" sz="2800" dirty="0">
                <a:solidFill>
                  <a:srgbClr val="00B0F0"/>
                </a:solidFill>
                <a:latin typeface="Dosis ExtraBold"/>
              </a:rPr>
              <a:t>Testimonials</a:t>
            </a:r>
          </a:p>
        </p:txBody>
      </p:sp>
      <p:sp>
        <p:nvSpPr>
          <p:cNvPr id="361" name="Google Shape;361;p35"/>
          <p:cNvSpPr txBox="1"/>
          <p:nvPr/>
        </p:nvSpPr>
        <p:spPr>
          <a:xfrm>
            <a:off x="4714515" y="1107984"/>
            <a:ext cx="2095877" cy="2100545"/>
          </a:xfrm>
          <a:prstGeom prst="rect">
            <a:avLst/>
          </a:prstGeom>
          <a:noFill/>
          <a:ln>
            <a:noFill/>
          </a:ln>
        </p:spPr>
        <p:txBody>
          <a:bodyPr spcFirstLastPara="1" wrap="square" lIns="68575" tIns="34275" rIns="68575" bIns="34275" anchor="t" anchorCtr="0">
            <a:spAutoFit/>
          </a:bodyPr>
          <a:lstStyle/>
          <a:p>
            <a:r>
              <a:rPr lang="en-US" sz="1200" dirty="0">
                <a:latin typeface="Dosis Light"/>
                <a:ea typeface="Dosis Light"/>
                <a:sym typeface="Dosis Light"/>
              </a:rPr>
              <a:t>My visit to Holland goes on my shortlist of the most welcoming and positive programs to which I've been invited. Rob (who is definitely one of the coolest human beings I've ever met) was an excellent host! And I know I could search high and low and never find a children's librarian like Adrienne.</a:t>
            </a:r>
            <a:endParaRPr lang="en-US" dirty="0">
              <a:latin typeface="Dosis Light"/>
            </a:endParaRPr>
          </a:p>
          <a:p>
            <a:pPr marL="171450" marR="0" lvl="0" indent="-171450" algn="l" rtl="0">
              <a:lnSpc>
                <a:spcPct val="100000"/>
              </a:lnSpc>
              <a:spcBef>
                <a:spcPts val="0"/>
              </a:spcBef>
              <a:spcAft>
                <a:spcPts val="0"/>
              </a:spcAft>
              <a:buFont typeface="Arial" panose="020B0604020202020204" pitchFamily="34" charset="0"/>
              <a:buChar char="•"/>
            </a:pPr>
            <a:endParaRPr sz="1200">
              <a:solidFill>
                <a:schemeClr val="dk1"/>
              </a:solidFill>
              <a:latin typeface="Dosis Light"/>
              <a:ea typeface="Dosis Light"/>
              <a:cs typeface="Dosis Light"/>
              <a:sym typeface="Dosis Light"/>
            </a:endParaRPr>
          </a:p>
        </p:txBody>
      </p:sp>
      <p:sp>
        <p:nvSpPr>
          <p:cNvPr id="363" name="Google Shape;363;p35"/>
          <p:cNvSpPr/>
          <p:nvPr/>
        </p:nvSpPr>
        <p:spPr>
          <a:xfrm>
            <a:off x="4715380" y="877783"/>
            <a:ext cx="838578" cy="278116"/>
          </a:xfrm>
          <a:prstGeom prst="rect">
            <a:avLst/>
          </a:prstGeom>
          <a:noFill/>
          <a:ln>
            <a:noFill/>
          </a:ln>
        </p:spPr>
        <p:txBody>
          <a:bodyPr spcFirstLastPara="1" wrap="square" lIns="68575" tIns="34275" rIns="68575" bIns="34275" anchor="t" anchorCtr="0">
            <a:noAutofit/>
          </a:bodyPr>
          <a:lstStyle/>
          <a:p>
            <a:r>
              <a:rPr lang="en-US" altLang="ko" sz="1200" dirty="0">
                <a:solidFill>
                  <a:schemeClr val="dk1"/>
                </a:solidFill>
                <a:latin typeface="Dosis ExtraBold"/>
                <a:sym typeface="Dosis ExtraBold"/>
              </a:rPr>
              <a:t>Ben! (Ben)</a:t>
            </a:r>
            <a:endParaRPr sz="1200" dirty="0">
              <a:solidFill>
                <a:schemeClr val="dk1"/>
              </a:solidFill>
            </a:endParaRPr>
          </a:p>
        </p:txBody>
      </p:sp>
      <p:sp>
        <p:nvSpPr>
          <p:cNvPr id="2" name="Google Shape;357;p35">
            <a:extLst>
              <a:ext uri="{FF2B5EF4-FFF2-40B4-BE49-F238E27FC236}">
                <a16:creationId xmlns:a16="http://schemas.microsoft.com/office/drawing/2014/main" id="{DCF52AAB-6C33-53B3-6857-FACD3F3A3175}"/>
              </a:ext>
            </a:extLst>
          </p:cNvPr>
          <p:cNvSpPr/>
          <p:nvPr/>
        </p:nvSpPr>
        <p:spPr>
          <a:xfrm>
            <a:off x="2613986" y="829462"/>
            <a:ext cx="1067178" cy="278115"/>
          </a:xfrm>
          <a:prstGeom prst="rect">
            <a:avLst/>
          </a:prstGeom>
          <a:noFill/>
          <a:ln>
            <a:noFill/>
          </a:ln>
        </p:spPr>
        <p:txBody>
          <a:bodyPr spcFirstLastPara="1" wrap="square" lIns="68575" tIns="34275" rIns="68575" bIns="34275" anchor="t" anchorCtr="0">
            <a:noAutofit/>
          </a:bodyPr>
          <a:lstStyle/>
          <a:p>
            <a:r>
              <a:rPr lang="en-US" sz="1200" dirty="0">
                <a:solidFill>
                  <a:schemeClr val="dk1"/>
                </a:solidFill>
                <a:latin typeface="Dosis ExtraBold"/>
              </a:rPr>
              <a:t>MC (Parent)</a:t>
            </a:r>
          </a:p>
        </p:txBody>
      </p:sp>
      <p:sp>
        <p:nvSpPr>
          <p:cNvPr id="3" name="Google Shape;355;p35">
            <a:extLst>
              <a:ext uri="{FF2B5EF4-FFF2-40B4-BE49-F238E27FC236}">
                <a16:creationId xmlns:a16="http://schemas.microsoft.com/office/drawing/2014/main" id="{201C063A-87A8-4C73-0CD5-6E2EE25CCAF7}"/>
              </a:ext>
            </a:extLst>
          </p:cNvPr>
          <p:cNvSpPr txBox="1"/>
          <p:nvPr/>
        </p:nvSpPr>
        <p:spPr>
          <a:xfrm>
            <a:off x="2613119" y="1070055"/>
            <a:ext cx="2095877" cy="3023874"/>
          </a:xfrm>
          <a:prstGeom prst="rect">
            <a:avLst/>
          </a:prstGeom>
          <a:noFill/>
          <a:ln>
            <a:noFill/>
          </a:ln>
        </p:spPr>
        <p:txBody>
          <a:bodyPr spcFirstLastPara="1" wrap="square" lIns="68575" tIns="34275" rIns="68575" bIns="34275" anchor="t" anchorCtr="0">
            <a:spAutoFit/>
          </a:bodyPr>
          <a:lstStyle/>
          <a:p>
            <a:r>
              <a:rPr lang="en-US" sz="1200" dirty="0">
                <a:latin typeface="Dosis Light"/>
                <a:ea typeface="Dosis Light"/>
                <a:sym typeface="Dosis Light"/>
              </a:rPr>
              <a:t>(My daughter) is so proud of what she created! She even went as her main character, “Stella,” for “Favorite Book Character Day” at school. So many of her classmates have been going to the library looking to check out her book. It has encouraged families to attend the library who don’t normally go because their child is begging to go get Eden’s book! The impact and reach of this project is beyond what Eden and I expected. I love typing my own child’s name into the catalog search and having her book come up!</a:t>
            </a:r>
            <a:endParaRPr lang="en-US" sz="1200" dirty="0">
              <a:latin typeface="Dosis Light"/>
              <a:ea typeface="Dosis Light"/>
              <a:cs typeface="Dosis Light"/>
            </a:endParaRPr>
          </a:p>
        </p:txBody>
      </p:sp>
      <p:sp>
        <p:nvSpPr>
          <p:cNvPr id="6" name="Google Shape;363;p35">
            <a:extLst>
              <a:ext uri="{FF2B5EF4-FFF2-40B4-BE49-F238E27FC236}">
                <a16:creationId xmlns:a16="http://schemas.microsoft.com/office/drawing/2014/main" id="{6A0FB8A5-8E64-6785-F3BF-4A8C8729A33C}"/>
              </a:ext>
            </a:extLst>
          </p:cNvPr>
          <p:cNvSpPr/>
          <p:nvPr/>
        </p:nvSpPr>
        <p:spPr>
          <a:xfrm>
            <a:off x="6803953" y="846609"/>
            <a:ext cx="1233431" cy="257335"/>
          </a:xfrm>
          <a:prstGeom prst="rect">
            <a:avLst/>
          </a:prstGeom>
          <a:noFill/>
          <a:ln>
            <a:noFill/>
          </a:ln>
        </p:spPr>
        <p:txBody>
          <a:bodyPr spcFirstLastPara="1" wrap="square" lIns="68575" tIns="34275" rIns="68575" bIns="34275" anchor="t" anchorCtr="0">
            <a:noAutofit/>
          </a:bodyPr>
          <a:lstStyle/>
          <a:p>
            <a:r>
              <a:rPr lang="en-US" altLang="ko" sz="1200" dirty="0">
                <a:solidFill>
                  <a:schemeClr val="dk1"/>
                </a:solidFill>
                <a:latin typeface="Dosis ExtraBold"/>
                <a:sym typeface="Dosis ExtraBold"/>
              </a:rPr>
              <a:t>Kelsey (Teacher)</a:t>
            </a:r>
            <a:endParaRPr lang="en-US" dirty="0">
              <a:solidFill>
                <a:schemeClr val="dk1"/>
              </a:solidFill>
            </a:endParaRPr>
          </a:p>
        </p:txBody>
      </p:sp>
      <p:sp>
        <p:nvSpPr>
          <p:cNvPr id="7" name="Google Shape;361;p35">
            <a:extLst>
              <a:ext uri="{FF2B5EF4-FFF2-40B4-BE49-F238E27FC236}">
                <a16:creationId xmlns:a16="http://schemas.microsoft.com/office/drawing/2014/main" id="{915D1645-230B-FFA1-6615-9ABBBDEA7A50}"/>
              </a:ext>
            </a:extLst>
          </p:cNvPr>
          <p:cNvSpPr txBox="1"/>
          <p:nvPr/>
        </p:nvSpPr>
        <p:spPr>
          <a:xfrm>
            <a:off x="6803087" y="1107984"/>
            <a:ext cx="2095877" cy="2285211"/>
          </a:xfrm>
          <a:prstGeom prst="rect">
            <a:avLst/>
          </a:prstGeom>
          <a:noFill/>
          <a:ln>
            <a:noFill/>
          </a:ln>
        </p:spPr>
        <p:txBody>
          <a:bodyPr spcFirstLastPara="1" wrap="square" lIns="68575" tIns="34275" rIns="68575" bIns="34275" anchor="t" anchorCtr="0">
            <a:spAutoFit/>
          </a:bodyPr>
          <a:lstStyle/>
          <a:p>
            <a:r>
              <a:rPr lang="en-US" sz="1200" dirty="0">
                <a:latin typeface="Dosis Light"/>
                <a:ea typeface="Dosis Light"/>
                <a:sym typeface="Dosis Light"/>
              </a:rPr>
              <a:t>My students LOVED it! They are so proud of their book. They felt very connected to the library during the process and got to know you very well too and I think that's amazing to make that connection for them so young...We had so much fun doing this project and I would love to be involved next year too. Thank you so much for inviting my class to participate!</a:t>
            </a:r>
            <a:endParaRPr lang="en-US" sz="1200">
              <a:latin typeface="Dosis Light"/>
            </a:endParaRPr>
          </a:p>
          <a:p>
            <a:pPr marL="171450" marR="0" lvl="0" indent="-171450" algn="l" rtl="0">
              <a:lnSpc>
                <a:spcPct val="100000"/>
              </a:lnSpc>
              <a:spcBef>
                <a:spcPts val="0"/>
              </a:spcBef>
              <a:spcAft>
                <a:spcPts val="0"/>
              </a:spcAft>
              <a:buFont typeface="Arial" panose="020B0604020202020204" pitchFamily="34" charset="0"/>
              <a:buChar char="•"/>
            </a:pPr>
            <a:endParaRPr sz="1200" dirty="0">
              <a:solidFill>
                <a:schemeClr val="dk1"/>
              </a:solidFill>
              <a:latin typeface="Dosis Light"/>
              <a:ea typeface="Dosis Light"/>
              <a:cs typeface="Dosis Light"/>
            </a:endParaRPr>
          </a:p>
        </p:txBody>
      </p:sp>
    </p:spTree>
    <p:extLst>
      <p:ext uri="{BB962C8B-B14F-4D97-AF65-F5344CB8AC3E}">
        <p14:creationId xmlns:p14="http://schemas.microsoft.com/office/powerpoint/2010/main" val="3453468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44"/>
          <p:cNvPicPr preferRelativeResize="0"/>
          <p:nvPr/>
        </p:nvPicPr>
        <p:blipFill rotWithShape="1">
          <a:blip r:embed="rId3">
            <a:alphaModFix/>
          </a:blip>
          <a:srcRect/>
          <a:stretch/>
        </p:blipFill>
        <p:spPr>
          <a:xfrm>
            <a:off x="6892395" y="2762250"/>
            <a:ext cx="2251605" cy="2381250"/>
          </a:xfrm>
          <a:prstGeom prst="rect">
            <a:avLst/>
          </a:prstGeom>
          <a:noFill/>
          <a:ln>
            <a:noFill/>
          </a:ln>
        </p:spPr>
      </p:pic>
      <p:sp>
        <p:nvSpPr>
          <p:cNvPr id="499" name="Google Shape;499;p44"/>
          <p:cNvSpPr txBox="1"/>
          <p:nvPr/>
        </p:nvSpPr>
        <p:spPr>
          <a:xfrm>
            <a:off x="1730079" y="1373423"/>
            <a:ext cx="4556421" cy="2777653"/>
          </a:xfrm>
          <a:prstGeom prst="rect">
            <a:avLst/>
          </a:prstGeom>
          <a:noFill/>
          <a:ln>
            <a:noFill/>
          </a:ln>
        </p:spPr>
        <p:txBody>
          <a:bodyPr spcFirstLastPara="1" wrap="square" lIns="68575" tIns="34275" rIns="68575" bIns="34275" anchor="ctr" anchorCtr="0">
            <a:spAutoFit/>
          </a:bodyPr>
          <a:lstStyle/>
          <a:p>
            <a:pPr marL="285750" lvl="0" indent="-285750">
              <a:buFont typeface="Arial" panose="020B0604020202020204" pitchFamily="34" charset="0"/>
              <a:buChar char="•"/>
            </a:pPr>
            <a:r>
              <a:rPr lang="en-US" altLang="ko" sz="1600">
                <a:solidFill>
                  <a:srgbClr val="2A0054"/>
                </a:solidFill>
                <a:latin typeface="Dosis ExtraBold"/>
                <a:ea typeface="Dosis ExtraBold"/>
                <a:cs typeface="Dosis ExtraBold"/>
                <a:sym typeface="Dosis ExtraBold"/>
              </a:rPr>
              <a:t>Participants will engage in learning around an in-depth, series-style, collaborative program for kids that took place at the Herrick North Branch library in Holland, MI.</a:t>
            </a:r>
          </a:p>
          <a:p>
            <a:pPr lvl="2"/>
            <a:r>
              <a:rPr lang="en-US" altLang="ko" sz="1600">
                <a:solidFill>
                  <a:srgbClr val="2A0054"/>
                </a:solidFill>
                <a:latin typeface="Dosis ExtraBold"/>
                <a:ea typeface="Dosis ExtraBold"/>
                <a:cs typeface="Dosis ExtraBold"/>
                <a:sym typeface="Dosis ExtraBold"/>
              </a:rPr>
              <a:t>	</a:t>
            </a:r>
            <a:r>
              <a:rPr lang="en-US" altLang="ko" sz="1600" i="1">
                <a:solidFill>
                  <a:srgbClr val="2A0054"/>
                </a:solidFill>
                <a:latin typeface="Dosis ExtraBold"/>
                <a:ea typeface="Dosis ExtraBold"/>
                <a:cs typeface="Dosis ExtraBold"/>
                <a:sym typeface="Dosis ExtraBold"/>
              </a:rPr>
              <a:t>30 min</a:t>
            </a:r>
          </a:p>
          <a:p>
            <a:pPr lvl="0"/>
            <a:endParaRPr lang="en-US" altLang="ko" sz="1600">
              <a:solidFill>
                <a:srgbClr val="2A0054"/>
              </a:solidFill>
              <a:latin typeface="Dosis ExtraBold"/>
              <a:ea typeface="Dosis ExtraBold"/>
              <a:cs typeface="Dosis ExtraBold"/>
              <a:sym typeface="Dosis ExtraBold"/>
            </a:endParaRPr>
          </a:p>
          <a:p>
            <a:pPr marL="285750" lvl="0" indent="-285750">
              <a:buFont typeface="Arial" panose="020B0604020202020204" pitchFamily="34" charset="0"/>
              <a:buChar char="•"/>
            </a:pPr>
            <a:r>
              <a:rPr lang="en-US" altLang="ko" sz="1600">
                <a:solidFill>
                  <a:srgbClr val="2A0054"/>
                </a:solidFill>
                <a:latin typeface="Dosis ExtraBold"/>
                <a:ea typeface="Dosis ExtraBold"/>
                <a:cs typeface="Dosis ExtraBold"/>
                <a:sym typeface="Dosis ExtraBold"/>
              </a:rPr>
              <a:t>Participants will collaborate around how they might adapt this style of program to their own patrons, regardless of budget or staffing constraints.</a:t>
            </a:r>
          </a:p>
          <a:p>
            <a:pPr lvl="1"/>
            <a:r>
              <a:rPr lang="en-US" sz="1600" i="1">
                <a:solidFill>
                  <a:srgbClr val="2A0054"/>
                </a:solidFill>
                <a:latin typeface="Dosis ExtraBold"/>
                <a:ea typeface="Dosis ExtraBold"/>
                <a:cs typeface="Dosis ExtraBold"/>
                <a:sym typeface="Dosis ExtraBold"/>
              </a:rPr>
              <a:t>	30 min</a:t>
            </a:r>
            <a:endParaRPr sz="1600" i="1">
              <a:solidFill>
                <a:srgbClr val="2A0054"/>
              </a:solidFill>
              <a:latin typeface="Dosis ExtraBold"/>
              <a:ea typeface="Dosis ExtraBold"/>
              <a:cs typeface="Dosis ExtraBold"/>
              <a:sym typeface="Dosis ExtraBold"/>
            </a:endParaRPr>
          </a:p>
        </p:txBody>
      </p:sp>
      <p:sp>
        <p:nvSpPr>
          <p:cNvPr id="500" name="Google Shape;500;p44"/>
          <p:cNvSpPr txBox="1"/>
          <p:nvPr/>
        </p:nvSpPr>
        <p:spPr>
          <a:xfrm>
            <a:off x="1730079" y="770964"/>
            <a:ext cx="2551870" cy="500107"/>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en-US" altLang="ko" sz="2800">
                <a:solidFill>
                  <a:srgbClr val="2A0054"/>
                </a:solidFill>
                <a:latin typeface="Dosis ExtraBold"/>
                <a:ea typeface="Dosis Light"/>
                <a:cs typeface="Dosis Light"/>
                <a:sym typeface="Dosis Light"/>
              </a:rPr>
              <a:t>Outcomes</a:t>
            </a:r>
            <a:endParaRPr sz="2800">
              <a:solidFill>
                <a:srgbClr val="2A0054"/>
              </a:solidFill>
              <a:latin typeface="Dosis ExtraBold"/>
              <a:ea typeface="Dosis Light"/>
              <a:cs typeface="Dosis Light"/>
              <a:sym typeface="Dosis Light"/>
            </a:endParaRPr>
          </a:p>
        </p:txBody>
      </p:sp>
    </p:spTree>
    <p:extLst>
      <p:ext uri="{BB962C8B-B14F-4D97-AF65-F5344CB8AC3E}">
        <p14:creationId xmlns:p14="http://schemas.microsoft.com/office/powerpoint/2010/main" val="3432470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55"/>
          <p:cNvSpPr txBox="1"/>
          <p:nvPr/>
        </p:nvSpPr>
        <p:spPr>
          <a:xfrm>
            <a:off x="2809849" y="1680126"/>
            <a:ext cx="3524250" cy="90024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5400" b="0">
                <a:solidFill>
                  <a:srgbClr val="2A0054"/>
                </a:solidFill>
                <a:latin typeface="Dosis ExtraBold"/>
                <a:ea typeface="Dosis ExtraBold"/>
                <a:cs typeface="Dosis ExtraBold"/>
                <a:sym typeface="Dosis ExtraBold"/>
              </a:rPr>
              <a:t>Thanks !</a:t>
            </a:r>
            <a:endParaRPr sz="1100"/>
          </a:p>
        </p:txBody>
      </p:sp>
      <p:sp>
        <p:nvSpPr>
          <p:cNvPr id="1755" name="Google Shape;1755;p55"/>
          <p:cNvSpPr txBox="1"/>
          <p:nvPr/>
        </p:nvSpPr>
        <p:spPr>
          <a:xfrm>
            <a:off x="2934237" y="2633569"/>
            <a:ext cx="3276063" cy="992549"/>
          </a:xfrm>
          <a:prstGeom prst="rect">
            <a:avLst/>
          </a:prstGeom>
          <a:noFill/>
          <a:ln>
            <a:noFill/>
          </a:ln>
        </p:spPr>
        <p:txBody>
          <a:bodyPr spcFirstLastPara="1" wrap="square" lIns="68575" tIns="34275" rIns="68575" bIns="34275" anchor="t" anchorCtr="0">
            <a:spAutoFit/>
          </a:bodyPr>
          <a:lstStyle/>
          <a:p>
            <a:pPr algn="ctr"/>
            <a:r>
              <a:rPr lang="en-US" altLang="ko" sz="2000">
                <a:solidFill>
                  <a:srgbClr val="2A0054"/>
                </a:solidFill>
                <a:latin typeface="Dosis Light"/>
                <a:ea typeface="Dosis Light"/>
                <a:cs typeface="Dosis Light"/>
              </a:rPr>
              <a:t>Adrienne</a:t>
            </a:r>
            <a:r>
              <a:rPr lang="ko" sz="2000">
                <a:solidFill>
                  <a:srgbClr val="2A0054"/>
                </a:solidFill>
                <a:latin typeface="Dosis Light"/>
                <a:ea typeface="Dosis Light"/>
                <a:cs typeface="Dosis Light"/>
              </a:rPr>
              <a:t>:</a:t>
            </a:r>
            <a:r>
              <a:rPr lang="ko" altLang="en-US" sz="2000">
                <a:solidFill>
                  <a:srgbClr val="2A0054"/>
                </a:solidFill>
                <a:latin typeface="Dosis Light"/>
                <a:ea typeface="Dosis Light"/>
                <a:cs typeface="Dosis Light"/>
              </a:rPr>
              <a:t> </a:t>
            </a:r>
            <a:r>
              <a:rPr lang="ko" altLang="en-US" sz="2000">
                <a:solidFill>
                  <a:srgbClr val="2A0054"/>
                </a:solidFill>
                <a:latin typeface="Dosis Light"/>
                <a:ea typeface="Dosis Light"/>
                <a:cs typeface="Dosis Light"/>
                <a:hlinkClick r:id="rId3"/>
              </a:rPr>
              <a:t>abaker@herrickdl.org</a:t>
            </a:r>
            <a:endParaRPr lang="ko" altLang="en-US" sz="2000">
              <a:solidFill>
                <a:srgbClr val="2A0054"/>
              </a:solidFill>
              <a:latin typeface="Dosis Light"/>
              <a:ea typeface="Dosis Light"/>
              <a:cs typeface="Dosis Light"/>
            </a:endParaRPr>
          </a:p>
          <a:p>
            <a:pPr algn="ctr"/>
            <a:r>
              <a:rPr lang="ko" altLang="en-US" sz="2000" err="1">
                <a:solidFill>
                  <a:srgbClr val="2A0054"/>
                </a:solidFill>
                <a:latin typeface="Dosis Light"/>
                <a:ea typeface="Dosis Light"/>
                <a:cs typeface="Dosis Light"/>
              </a:rPr>
              <a:t>Rob</a:t>
            </a:r>
            <a:r>
              <a:rPr lang="ko" altLang="en-US" sz="2000">
                <a:solidFill>
                  <a:srgbClr val="2A0054"/>
                </a:solidFill>
                <a:latin typeface="Dosis Light"/>
                <a:ea typeface="Dosis Light"/>
                <a:cs typeface="Dosis Light"/>
              </a:rPr>
              <a:t>: </a:t>
            </a:r>
            <a:r>
              <a:rPr lang="ko" altLang="en-US" sz="2000">
                <a:solidFill>
                  <a:srgbClr val="2A0054"/>
                </a:solidFill>
                <a:latin typeface="Dosis Light"/>
                <a:ea typeface="Dosis Light"/>
                <a:cs typeface="Dosis Light"/>
                <a:hlinkClick r:id="rId4"/>
              </a:rPr>
              <a:t>rcarpenter@herrickdl.org</a:t>
            </a:r>
          </a:p>
          <a:p>
            <a:pPr algn="ctr"/>
            <a:r>
              <a:rPr lang="ko" altLang="en-US" sz="2000">
                <a:solidFill>
                  <a:srgbClr val="2A0054"/>
                </a:solidFill>
                <a:latin typeface="Dosis Light"/>
                <a:ea typeface="Dosis Light"/>
                <a:cs typeface="Dosis Light"/>
              </a:rPr>
              <a:t>616.738.4360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4"/>
          <p:cNvPicPr preferRelativeResize="0"/>
          <p:nvPr/>
        </p:nvPicPr>
        <p:blipFill rotWithShape="1">
          <a:blip r:embed="rId3">
            <a:alphaModFix/>
          </a:blip>
          <a:srcRect/>
          <a:stretch/>
        </p:blipFill>
        <p:spPr>
          <a:xfrm>
            <a:off x="1889103" y="1073828"/>
            <a:ext cx="5365794" cy="3417142"/>
          </a:xfrm>
          <a:prstGeom prst="rect">
            <a:avLst/>
          </a:prstGeom>
          <a:noFill/>
          <a:ln>
            <a:noFill/>
          </a:ln>
        </p:spPr>
      </p:pic>
      <p:sp>
        <p:nvSpPr>
          <p:cNvPr id="346" name="Google Shape;346;p34"/>
          <p:cNvSpPr/>
          <p:nvPr/>
        </p:nvSpPr>
        <p:spPr>
          <a:xfrm>
            <a:off x="3048001" y="1802153"/>
            <a:ext cx="3047998" cy="1177245"/>
          </a:xfrm>
          <a:prstGeom prst="rect">
            <a:avLst/>
          </a:prstGeom>
          <a:noFill/>
          <a:ln>
            <a:noFill/>
          </a:ln>
        </p:spPr>
        <p:txBody>
          <a:bodyPr spcFirstLastPara="1" wrap="square" lIns="68575" tIns="34275" rIns="68575" bIns="34275" anchor="ctr" anchorCtr="0">
            <a:noAutofit/>
          </a:bodyPr>
          <a:lstStyle/>
          <a:p>
            <a:pPr algn="ctr"/>
            <a:r>
              <a:rPr lang="en-US" altLang="ko" sz="3600">
                <a:solidFill>
                  <a:schemeClr val="lt1"/>
                </a:solidFill>
                <a:latin typeface="Dosis ExtraBold"/>
                <a:sym typeface="Dosis ExtraBold"/>
              </a:rPr>
              <a:t>How the Story Project Was Born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p36"/>
          <p:cNvSpPr txBox="1"/>
          <p:nvPr/>
        </p:nvSpPr>
        <p:spPr>
          <a:xfrm>
            <a:off x="681866" y="3776009"/>
            <a:ext cx="4250987" cy="838661"/>
          </a:xfrm>
          <a:prstGeom prst="rect">
            <a:avLst/>
          </a:prstGeom>
          <a:noFill/>
          <a:ln>
            <a:noFill/>
          </a:ln>
        </p:spPr>
        <p:txBody>
          <a:bodyPr spcFirstLastPara="1" wrap="square" lIns="68575" tIns="34275" rIns="68575" bIns="34275" anchor="t" anchorCtr="0">
            <a:spAutoFit/>
          </a:bodyPr>
          <a:lstStyle/>
          <a:p>
            <a:r>
              <a:rPr lang="en-US" altLang="ko" sz="1000">
                <a:solidFill>
                  <a:srgbClr val="2A0054"/>
                </a:solidFill>
                <a:latin typeface="Dosis Light"/>
                <a:ea typeface="Dosis Light"/>
                <a:cs typeface="Dosis Light"/>
                <a:sym typeface="Dosis Light"/>
              </a:rPr>
              <a:t>The </a:t>
            </a:r>
            <a:r>
              <a:rPr lang="en-US" altLang="ko" sz="1000" err="1">
                <a:solidFill>
                  <a:srgbClr val="2A0054"/>
                </a:solidFill>
                <a:latin typeface="Dosis Light"/>
                <a:ea typeface="Dosis Light"/>
                <a:cs typeface="Dosis Light"/>
                <a:sym typeface="Dosis Light"/>
              </a:rPr>
              <a:t>Helbig</a:t>
            </a:r>
            <a:r>
              <a:rPr lang="en-US" altLang="ko" sz="1000">
                <a:solidFill>
                  <a:srgbClr val="2A0054"/>
                </a:solidFill>
                <a:latin typeface="Dosis Light"/>
                <a:ea typeface="Dosis Light"/>
                <a:cs typeface="Dosis Light"/>
                <a:sym typeface="Dosis Light"/>
              </a:rPr>
              <a:t> Family. (2022). </a:t>
            </a:r>
            <a:r>
              <a:rPr lang="en-US" altLang="ko" sz="1000" i="1">
                <a:solidFill>
                  <a:srgbClr val="2A0054"/>
                </a:solidFill>
                <a:latin typeface="Dosis Light"/>
                <a:ea typeface="Dosis Light"/>
                <a:cs typeface="Dosis Light"/>
                <a:sym typeface="Dosis Light"/>
              </a:rPr>
              <a:t>At just 8 years old, Dillon </a:t>
            </a:r>
            <a:r>
              <a:rPr lang="en-US" altLang="ko" sz="1000" i="1" err="1">
                <a:solidFill>
                  <a:srgbClr val="2A0054"/>
                </a:solidFill>
                <a:latin typeface="Dosis Light"/>
                <a:ea typeface="Dosis Light"/>
                <a:cs typeface="Dosis Light"/>
                <a:sym typeface="Dosis Light"/>
              </a:rPr>
              <a:t>Helbig</a:t>
            </a:r>
            <a:r>
              <a:rPr lang="en-US" altLang="ko" sz="1000" i="1">
                <a:solidFill>
                  <a:srgbClr val="2A0054"/>
                </a:solidFill>
                <a:latin typeface="Dosis Light"/>
                <a:ea typeface="Dosis Light"/>
                <a:cs typeface="Dosis Light"/>
                <a:sym typeface="Dosis Light"/>
              </a:rPr>
              <a:t> of Boise, Idaho, is a self-publishing sensation. </a:t>
            </a:r>
            <a:r>
              <a:rPr lang="en-US" altLang="ko" sz="1000">
                <a:solidFill>
                  <a:srgbClr val="2A0054"/>
                </a:solidFill>
                <a:latin typeface="Dosis Light"/>
                <a:ea typeface="Dosis Light"/>
                <a:cs typeface="Dosis Light"/>
                <a:sym typeface="Dosis Light"/>
              </a:rPr>
              <a:t>This 8-year-old's book is a hit at his library. He offers advice for aspiring authors. Photograph, NPR. Retrieved March 24, 2023, from https://www.npr.org/2022/02/05/1078478581/this-8-year-old-is-boise-idahos-hottest-new-author. </a:t>
            </a:r>
            <a:endParaRPr lang="en-US" sz="1000"/>
          </a:p>
        </p:txBody>
      </p:sp>
      <p:sp>
        <p:nvSpPr>
          <p:cNvPr id="370" name="Google Shape;370;p36"/>
          <p:cNvSpPr txBox="1"/>
          <p:nvPr/>
        </p:nvSpPr>
        <p:spPr>
          <a:xfrm>
            <a:off x="4162094" y="1102174"/>
            <a:ext cx="1703313" cy="1731213"/>
          </a:xfrm>
          <a:prstGeom prst="rect">
            <a:avLst/>
          </a:prstGeom>
          <a:noFill/>
          <a:ln>
            <a:noFill/>
          </a:ln>
        </p:spPr>
        <p:txBody>
          <a:bodyPr spcFirstLastPara="1" wrap="square" lIns="68575" tIns="34275" rIns="68575" bIns="34275" anchor="t" anchorCtr="0">
            <a:spAutoFit/>
          </a:bodyPr>
          <a:lstStyle/>
          <a:p>
            <a:r>
              <a:rPr lang="en-US" altLang="ko" sz="2700">
                <a:solidFill>
                  <a:srgbClr val="2A0054"/>
                </a:solidFill>
                <a:latin typeface="Dosis ExtraBold"/>
                <a:ea typeface="Dosis ExtraBold"/>
                <a:cs typeface="Dosis ExtraBold"/>
                <a:sym typeface="Dosis ExtraBold"/>
              </a:rPr>
              <a:t>Little </a:t>
            </a:r>
            <a:r>
              <a:rPr lang="en-US" altLang="ko" sz="2800">
                <a:solidFill>
                  <a:srgbClr val="2A0054"/>
                </a:solidFill>
                <a:latin typeface="Dosis ExtraBold"/>
                <a:ea typeface="Dosis ExtraBold"/>
                <a:cs typeface="Dosis ExtraBold"/>
                <a:sym typeface="Dosis ExtraBold"/>
              </a:rPr>
              <a:t>Dillon</a:t>
            </a:r>
            <a:r>
              <a:rPr lang="en-US" altLang="ko" sz="2700">
                <a:solidFill>
                  <a:srgbClr val="2A0054"/>
                </a:solidFill>
                <a:latin typeface="Dosis ExtraBold"/>
                <a:ea typeface="Dosis ExtraBold"/>
                <a:cs typeface="Dosis ExtraBold"/>
                <a:sym typeface="Dosis ExtraBold"/>
              </a:rPr>
              <a:t> </a:t>
            </a:r>
            <a:endParaRPr lang="en-US" sz="2700">
              <a:solidFill>
                <a:srgbClr val="2A0054"/>
              </a:solidFill>
              <a:latin typeface="Dosis ExtraBold"/>
              <a:ea typeface="Dosis ExtraBold"/>
              <a:cs typeface="Dosis ExtraBold"/>
              <a:sym typeface="Dosis ExtraBold"/>
            </a:endParaRPr>
          </a:p>
          <a:p>
            <a:r>
              <a:rPr lang="en-US" altLang="ko" sz="2700">
                <a:solidFill>
                  <a:srgbClr val="2A0054"/>
                </a:solidFill>
                <a:latin typeface="Dosis ExtraBold"/>
                <a:ea typeface="Dosis ExtraBold"/>
                <a:cs typeface="Dosis ExtraBold"/>
                <a:sym typeface="Dosis ExtraBold"/>
              </a:rPr>
              <a:t>and </a:t>
            </a:r>
            <a:br>
              <a:rPr lang="en-US" altLang="ko" sz="2700">
                <a:latin typeface="Dosis ExtraBold"/>
                <a:ea typeface="Dosis ExtraBold"/>
                <a:cs typeface="Dosis ExtraBold"/>
              </a:rPr>
            </a:br>
            <a:r>
              <a:rPr lang="en-US" altLang="ko" sz="2700">
                <a:solidFill>
                  <a:srgbClr val="2A0054"/>
                </a:solidFill>
                <a:latin typeface="Dosis ExtraBold"/>
                <a:ea typeface="Dosis ExtraBold"/>
                <a:cs typeface="Dosis ExtraBold"/>
                <a:sym typeface="Dosis ExtraBold"/>
              </a:rPr>
              <a:t>Little Lucy</a:t>
            </a:r>
            <a:endParaRPr sz="2700">
              <a:solidFill>
                <a:srgbClr val="2A0054"/>
              </a:solidFill>
              <a:latin typeface="Dosis ExtraBold"/>
              <a:ea typeface="Dosis ExtraBold"/>
              <a:cs typeface="Dosis ExtraBold"/>
            </a:endParaRPr>
          </a:p>
        </p:txBody>
      </p:sp>
      <p:grpSp>
        <p:nvGrpSpPr>
          <p:cNvPr id="373" name="Google Shape;373;p36"/>
          <p:cNvGrpSpPr/>
          <p:nvPr/>
        </p:nvGrpSpPr>
        <p:grpSpPr>
          <a:xfrm>
            <a:off x="0" y="1"/>
            <a:ext cx="2239478" cy="942975"/>
            <a:chOff x="0" y="1"/>
            <a:chExt cx="2985971" cy="1257300"/>
          </a:xfrm>
        </p:grpSpPr>
        <p:pic>
          <p:nvPicPr>
            <p:cNvPr id="374" name="Google Shape;374;p36"/>
            <p:cNvPicPr preferRelativeResize="0"/>
            <p:nvPr/>
          </p:nvPicPr>
          <p:blipFill rotWithShape="1">
            <a:blip r:embed="rId3">
              <a:alphaModFix/>
            </a:blip>
            <a:srcRect/>
            <a:stretch/>
          </p:blipFill>
          <p:spPr>
            <a:xfrm>
              <a:off x="0" y="1"/>
              <a:ext cx="2985971" cy="1257300"/>
            </a:xfrm>
            <a:prstGeom prst="rect">
              <a:avLst/>
            </a:prstGeom>
            <a:noFill/>
            <a:ln>
              <a:noFill/>
            </a:ln>
          </p:spPr>
        </p:pic>
        <p:sp>
          <p:nvSpPr>
            <p:cNvPr id="375" name="Google Shape;375;p36"/>
            <p:cNvSpPr/>
            <p:nvPr/>
          </p:nvSpPr>
          <p:spPr>
            <a:xfrm>
              <a:off x="245211" y="920732"/>
              <a:ext cx="122135" cy="126106"/>
            </a:xfrm>
            <a:custGeom>
              <a:avLst/>
              <a:gdLst/>
              <a:ahLst/>
              <a:cxnLst/>
              <a:rect l="l" t="t" r="r" b="b"/>
              <a:pathLst>
                <a:path w="869532" h="897799" extrusionOk="0">
                  <a:moveTo>
                    <a:pt x="434774" y="143"/>
                  </a:moveTo>
                  <a:lnTo>
                    <a:pt x="588437" y="290332"/>
                  </a:lnTo>
                  <a:lnTo>
                    <a:pt x="869393" y="449056"/>
                  </a:lnTo>
                  <a:lnTo>
                    <a:pt x="588437" y="607765"/>
                  </a:lnTo>
                  <a:lnTo>
                    <a:pt x="434774" y="897955"/>
                  </a:lnTo>
                  <a:lnTo>
                    <a:pt x="281112" y="607765"/>
                  </a:lnTo>
                  <a:lnTo>
                    <a:pt x="143" y="449056"/>
                  </a:lnTo>
                  <a:lnTo>
                    <a:pt x="281112" y="290332"/>
                  </a:ln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376" name="Google Shape;376;p36"/>
            <p:cNvSpPr/>
            <p:nvPr/>
          </p:nvSpPr>
          <p:spPr>
            <a:xfrm>
              <a:off x="909155" y="81807"/>
              <a:ext cx="122135" cy="126106"/>
            </a:xfrm>
            <a:custGeom>
              <a:avLst/>
              <a:gdLst/>
              <a:ahLst/>
              <a:cxnLst/>
              <a:rect l="l" t="t" r="r" b="b"/>
              <a:pathLst>
                <a:path w="869532" h="897799" extrusionOk="0">
                  <a:moveTo>
                    <a:pt x="434761" y="143"/>
                  </a:moveTo>
                  <a:lnTo>
                    <a:pt x="588423" y="290332"/>
                  </a:lnTo>
                  <a:lnTo>
                    <a:pt x="869393" y="449056"/>
                  </a:lnTo>
                  <a:lnTo>
                    <a:pt x="588423" y="607766"/>
                  </a:lnTo>
                  <a:lnTo>
                    <a:pt x="434761" y="897955"/>
                  </a:lnTo>
                  <a:lnTo>
                    <a:pt x="281099" y="607766"/>
                  </a:lnTo>
                  <a:lnTo>
                    <a:pt x="143" y="449056"/>
                  </a:lnTo>
                  <a:lnTo>
                    <a:pt x="281099" y="290332"/>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grpSp>
      <p:pic>
        <p:nvPicPr>
          <p:cNvPr id="1026" name="Picture 2" descr="https://media.npr.org/assets/img/2022/02/05/img_20220202_222357_329-57a80fd84d6440e08ab38002ac4b6723ed01ce76-s1100-c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866" y="1176859"/>
            <a:ext cx="3162156" cy="23689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778" y="941689"/>
            <a:ext cx="2382048" cy="3188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436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5" name="Google Shape;395;p38"/>
          <p:cNvSpPr txBox="1"/>
          <p:nvPr/>
        </p:nvSpPr>
        <p:spPr>
          <a:xfrm>
            <a:off x="11354249" y="6159650"/>
            <a:ext cx="4029074" cy="28466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ko" sz="1400">
                <a:solidFill>
                  <a:schemeClr val="dk1"/>
                </a:solidFill>
                <a:latin typeface="Dosis Light"/>
                <a:ea typeface="Dosis Light"/>
                <a:cs typeface="Dosis Light"/>
                <a:sym typeface="Dosis Light"/>
              </a:rPr>
              <a:t>Little Read</a:t>
            </a:r>
            <a:endParaRPr sz="1100"/>
          </a:p>
        </p:txBody>
      </p:sp>
      <p:sp>
        <p:nvSpPr>
          <p:cNvPr id="396" name="Google Shape;396;p38"/>
          <p:cNvSpPr txBox="1"/>
          <p:nvPr/>
        </p:nvSpPr>
        <p:spPr>
          <a:xfrm>
            <a:off x="4439099" y="2329376"/>
            <a:ext cx="4029074" cy="28466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ko" sz="1400">
                <a:solidFill>
                  <a:schemeClr val="dk1"/>
                </a:solidFill>
                <a:latin typeface="Dosis Light"/>
                <a:ea typeface="Dosis Light"/>
                <a:cs typeface="Dosis Light"/>
                <a:sym typeface="Dosis Light"/>
              </a:rPr>
              <a:t>Middle Read</a:t>
            </a:r>
            <a:endParaRPr sz="1100"/>
          </a:p>
        </p:txBody>
      </p:sp>
      <p:sp>
        <p:nvSpPr>
          <p:cNvPr id="397" name="Google Shape;397;p38"/>
          <p:cNvSpPr txBox="1"/>
          <p:nvPr/>
        </p:nvSpPr>
        <p:spPr>
          <a:xfrm>
            <a:off x="4439099" y="3330079"/>
            <a:ext cx="4029074" cy="28466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ko" sz="1400">
                <a:solidFill>
                  <a:schemeClr val="dk1"/>
                </a:solidFill>
                <a:latin typeface="Dosis Light"/>
                <a:ea typeface="Dosis Light"/>
                <a:cs typeface="Dosis Light"/>
                <a:sym typeface="Dosis Light"/>
              </a:rPr>
              <a:t>Big Read</a:t>
            </a:r>
            <a:endParaRPr sz="1100"/>
          </a:p>
        </p:txBody>
      </p:sp>
      <p:cxnSp>
        <p:nvCxnSpPr>
          <p:cNvPr id="398" name="Google Shape;398;p38"/>
          <p:cNvCxnSpPr/>
          <p:nvPr/>
        </p:nvCxnSpPr>
        <p:spPr>
          <a:xfrm>
            <a:off x="4486949" y="2095500"/>
            <a:ext cx="399376" cy="0"/>
          </a:xfrm>
          <a:prstGeom prst="straightConnector1">
            <a:avLst/>
          </a:prstGeom>
          <a:noFill/>
          <a:ln w="9525" cap="flat" cmpd="sng">
            <a:solidFill>
              <a:schemeClr val="dk1"/>
            </a:solidFill>
            <a:prstDash val="solid"/>
            <a:miter lim="800000"/>
            <a:headEnd type="none" w="sm" len="sm"/>
            <a:tailEnd type="none" w="sm" len="sm"/>
          </a:ln>
        </p:spPr>
      </p:cxnSp>
      <p:cxnSp>
        <p:nvCxnSpPr>
          <p:cNvPr id="399" name="Google Shape;399;p38"/>
          <p:cNvCxnSpPr/>
          <p:nvPr/>
        </p:nvCxnSpPr>
        <p:spPr>
          <a:xfrm>
            <a:off x="4486949" y="3143060"/>
            <a:ext cx="399376" cy="0"/>
          </a:xfrm>
          <a:prstGeom prst="straightConnector1">
            <a:avLst/>
          </a:prstGeom>
          <a:noFill/>
          <a:ln w="9525" cap="flat" cmpd="sng">
            <a:solidFill>
              <a:schemeClr val="dk1"/>
            </a:solidFill>
            <a:prstDash val="solid"/>
            <a:miter lim="800000"/>
            <a:headEnd type="none" w="sm" len="sm"/>
            <a:tailEnd type="none" w="sm" len="sm"/>
          </a:ln>
        </p:spPr>
      </p:cxnSp>
      <p:pic>
        <p:nvPicPr>
          <p:cNvPr id="2050" name="Picture 2" descr="Big Read Lakeshore, Holland, MI 494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13" y="1354474"/>
            <a:ext cx="3409011" cy="1949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3.amazonaws.com/publicplatform.site/wp-content/uploads/sites/7/2022/06/14235016/A19aKHTv2F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71564">
            <a:off x="7445069" y="925141"/>
            <a:ext cx="1143135" cy="1404235"/>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396;p38"/>
          <p:cNvSpPr txBox="1"/>
          <p:nvPr/>
        </p:nvSpPr>
        <p:spPr>
          <a:xfrm>
            <a:off x="4439099" y="1281816"/>
            <a:ext cx="1098594" cy="28466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altLang="ko" sz="1400">
                <a:solidFill>
                  <a:schemeClr val="dk1"/>
                </a:solidFill>
                <a:latin typeface="Dosis Light"/>
                <a:ea typeface="Dosis Light"/>
                <a:cs typeface="Dosis Light"/>
                <a:sym typeface="Dosis Light"/>
              </a:rPr>
              <a:t>Little Read</a:t>
            </a:r>
            <a:endParaRPr sz="1100"/>
          </a:p>
        </p:txBody>
      </p:sp>
      <p:pic>
        <p:nvPicPr>
          <p:cNvPr id="2054" name="Picture 6" descr="https://s3.amazonaws.com/publicplatform.site/wp-content/uploads/sites/7/2022/06/14182227/circe-lead-1564587647-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34058">
            <a:off x="6878076" y="3215183"/>
            <a:ext cx="1721841" cy="17218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aperback Mighty Jack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3944" y="1606596"/>
            <a:ext cx="1370076" cy="193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623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4"/>
          <p:cNvPicPr preferRelativeResize="0"/>
          <p:nvPr/>
        </p:nvPicPr>
        <p:blipFill rotWithShape="1">
          <a:blip r:embed="rId3">
            <a:alphaModFix/>
          </a:blip>
          <a:srcRect/>
          <a:stretch/>
        </p:blipFill>
        <p:spPr>
          <a:xfrm>
            <a:off x="1953801" y="1073828"/>
            <a:ext cx="5365794" cy="3417142"/>
          </a:xfrm>
          <a:prstGeom prst="rect">
            <a:avLst/>
          </a:prstGeom>
          <a:noFill/>
          <a:ln>
            <a:noFill/>
          </a:ln>
        </p:spPr>
      </p:pic>
      <p:sp>
        <p:nvSpPr>
          <p:cNvPr id="346" name="Google Shape;346;p34"/>
          <p:cNvSpPr/>
          <p:nvPr/>
        </p:nvSpPr>
        <p:spPr>
          <a:xfrm>
            <a:off x="3048001" y="1802153"/>
            <a:ext cx="3047998" cy="1177245"/>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altLang="ko" sz="5000">
                <a:solidFill>
                  <a:schemeClr val="lt1"/>
                </a:solidFill>
                <a:latin typeface="Dosis ExtraBold"/>
                <a:ea typeface="Dosis ExtraBold"/>
                <a:cs typeface="Dosis ExtraBold"/>
                <a:sym typeface="Dosis ExtraBold"/>
              </a:rPr>
              <a:t>Sessions</a:t>
            </a:r>
            <a:endParaRPr lang="ko" altLang="en-US" sz="5000">
              <a:solidFill>
                <a:schemeClr val="lt1"/>
              </a:solidFill>
              <a:latin typeface="Dosis ExtraBold"/>
              <a:ea typeface="Dosis ExtraBold"/>
              <a:cs typeface="Dosis ExtraBold"/>
            </a:endParaRPr>
          </a:p>
        </p:txBody>
      </p:sp>
    </p:spTree>
    <p:extLst>
      <p:ext uri="{BB962C8B-B14F-4D97-AF65-F5344CB8AC3E}">
        <p14:creationId xmlns:p14="http://schemas.microsoft.com/office/powerpoint/2010/main" val="677937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2"/>
          <p:cNvSpPr/>
          <p:nvPr/>
        </p:nvSpPr>
        <p:spPr>
          <a:xfrm>
            <a:off x="720413" y="2612209"/>
            <a:ext cx="1044136"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ko" sz="1500">
                <a:solidFill>
                  <a:srgbClr val="2A0054"/>
                </a:solidFill>
                <a:latin typeface="Dosis ExtraBold"/>
                <a:ea typeface="Dosis ExtraBold"/>
                <a:cs typeface="Dosis ExtraBold"/>
                <a:sym typeface="Dosis ExtraBold"/>
              </a:rPr>
              <a:t>1</a:t>
            </a:r>
            <a:endParaRPr sz="1100"/>
          </a:p>
        </p:txBody>
      </p:sp>
      <p:sp>
        <p:nvSpPr>
          <p:cNvPr id="437" name="Google Shape;437;p42"/>
          <p:cNvSpPr txBox="1"/>
          <p:nvPr/>
        </p:nvSpPr>
        <p:spPr>
          <a:xfrm>
            <a:off x="396451" y="3029692"/>
            <a:ext cx="1692061" cy="376996"/>
          </a:xfrm>
          <a:prstGeom prst="rect">
            <a:avLst/>
          </a:prstGeom>
          <a:noFill/>
          <a:ln>
            <a:noFill/>
          </a:ln>
        </p:spPr>
        <p:txBody>
          <a:bodyPr spcFirstLastPara="1" wrap="square" lIns="68575" tIns="34275" rIns="68575" bIns="34275" anchor="ctr" anchorCtr="0">
            <a:spAutoFit/>
          </a:bodyPr>
          <a:lstStyle/>
          <a:p>
            <a:pPr algn="ctr"/>
            <a:r>
              <a:rPr lang="en-US" altLang="ko" sz="2000">
                <a:solidFill>
                  <a:srgbClr val="2A0054"/>
                </a:solidFill>
                <a:latin typeface="Dosis ExtraBold"/>
                <a:ea typeface="Dosis ExtraBold"/>
                <a:cs typeface="Dosis ExtraBold"/>
                <a:sym typeface="Dosis ExtraBold"/>
              </a:rPr>
              <a:t>Introduction</a:t>
            </a:r>
            <a:endParaRPr lang="ko" altLang="en-US" sz="2000">
              <a:solidFill>
                <a:srgbClr val="2A0054"/>
              </a:solidFill>
              <a:latin typeface="Dosis ExtraBold"/>
              <a:ea typeface="Dosis ExtraBold"/>
              <a:cs typeface="Dosis ExtraBold"/>
            </a:endParaRPr>
          </a:p>
        </p:txBody>
      </p:sp>
      <p:sp>
        <p:nvSpPr>
          <p:cNvPr id="438" name="Google Shape;438;p42"/>
          <p:cNvSpPr txBox="1"/>
          <p:nvPr/>
        </p:nvSpPr>
        <p:spPr>
          <a:xfrm>
            <a:off x="2616130" y="3009887"/>
            <a:ext cx="1692061" cy="376996"/>
          </a:xfrm>
          <a:prstGeom prst="rect">
            <a:avLst/>
          </a:prstGeom>
          <a:noFill/>
          <a:ln>
            <a:noFill/>
          </a:ln>
        </p:spPr>
        <p:txBody>
          <a:bodyPr spcFirstLastPara="1" wrap="square" lIns="68575" tIns="34275" rIns="68575" bIns="34275" anchor="ctr" anchorCtr="0">
            <a:spAutoFit/>
          </a:bodyPr>
          <a:lstStyle/>
          <a:p>
            <a:pPr algn="ctr"/>
            <a:r>
              <a:rPr lang="en-US" altLang="ko" sz="2000">
                <a:solidFill>
                  <a:srgbClr val="2A0054"/>
                </a:solidFill>
                <a:latin typeface="Dosis ExtraBold"/>
                <a:ea typeface="Dosis ExtraBold"/>
                <a:cs typeface="Dosis ExtraBold"/>
                <a:sym typeface="Dosis ExtraBold"/>
              </a:rPr>
              <a:t>Characters</a:t>
            </a:r>
            <a:endParaRPr lang="ko" altLang="en-US" sz="2000">
              <a:solidFill>
                <a:srgbClr val="2A0054"/>
              </a:solidFill>
              <a:latin typeface="Dosis ExtraBold"/>
              <a:ea typeface="Dosis ExtraBold"/>
              <a:cs typeface="Dosis ExtraBold"/>
            </a:endParaRPr>
          </a:p>
        </p:txBody>
      </p:sp>
      <p:sp>
        <p:nvSpPr>
          <p:cNvPr id="439" name="Google Shape;439;p42"/>
          <p:cNvSpPr txBox="1"/>
          <p:nvPr/>
        </p:nvSpPr>
        <p:spPr>
          <a:xfrm>
            <a:off x="4835809" y="3032259"/>
            <a:ext cx="1692061" cy="376996"/>
          </a:xfrm>
          <a:prstGeom prst="rect">
            <a:avLst/>
          </a:prstGeom>
          <a:noFill/>
          <a:ln>
            <a:noFill/>
          </a:ln>
        </p:spPr>
        <p:txBody>
          <a:bodyPr spcFirstLastPara="1" wrap="square" lIns="68575" tIns="34275" rIns="68575" bIns="34275" anchor="ctr" anchorCtr="0">
            <a:spAutoFit/>
          </a:bodyPr>
          <a:lstStyle/>
          <a:p>
            <a:pPr algn="ctr"/>
            <a:r>
              <a:rPr lang="en-US" altLang="ko" sz="2000">
                <a:solidFill>
                  <a:srgbClr val="2A0054"/>
                </a:solidFill>
                <a:latin typeface="Dosis ExtraBold"/>
                <a:ea typeface="Dosis ExtraBold"/>
                <a:cs typeface="Dosis ExtraBold"/>
                <a:sym typeface="Dosis ExtraBold"/>
              </a:rPr>
              <a:t>Plot</a:t>
            </a:r>
            <a:endParaRPr lang="ko" altLang="en-US" sz="2000">
              <a:solidFill>
                <a:srgbClr val="2A0054"/>
              </a:solidFill>
              <a:latin typeface="Dosis ExtraBold"/>
              <a:ea typeface="Dosis ExtraBold"/>
              <a:cs typeface="Dosis ExtraBold"/>
            </a:endParaRPr>
          </a:p>
        </p:txBody>
      </p:sp>
      <p:sp>
        <p:nvSpPr>
          <p:cNvPr id="440" name="Google Shape;440;p42"/>
          <p:cNvSpPr txBox="1"/>
          <p:nvPr/>
        </p:nvSpPr>
        <p:spPr>
          <a:xfrm>
            <a:off x="7055488" y="3031774"/>
            <a:ext cx="1692061" cy="376996"/>
          </a:xfrm>
          <a:prstGeom prst="rect">
            <a:avLst/>
          </a:prstGeom>
          <a:noFill/>
          <a:ln>
            <a:noFill/>
          </a:ln>
        </p:spPr>
        <p:txBody>
          <a:bodyPr spcFirstLastPara="1" wrap="square" lIns="68575" tIns="34275" rIns="68575" bIns="34275" anchor="ctr" anchorCtr="0">
            <a:spAutoFit/>
          </a:bodyPr>
          <a:lstStyle/>
          <a:p>
            <a:pPr algn="ctr"/>
            <a:r>
              <a:rPr lang="en-US" altLang="ko" sz="2000">
                <a:solidFill>
                  <a:srgbClr val="2A0054"/>
                </a:solidFill>
                <a:latin typeface="Dosis ExtraBold"/>
                <a:ea typeface="Dosis ExtraBold"/>
                <a:cs typeface="Dosis ExtraBold"/>
                <a:sym typeface="Dosis ExtraBold"/>
              </a:rPr>
              <a:t>Illustrations</a:t>
            </a:r>
          </a:p>
        </p:txBody>
      </p:sp>
      <p:sp>
        <p:nvSpPr>
          <p:cNvPr id="441" name="Google Shape;441;p42"/>
          <p:cNvSpPr/>
          <p:nvPr/>
        </p:nvSpPr>
        <p:spPr>
          <a:xfrm>
            <a:off x="1201981" y="2512632"/>
            <a:ext cx="81000" cy="81000"/>
          </a:xfrm>
          <a:prstGeom prst="ellipse">
            <a:avLst/>
          </a:prstGeom>
          <a:solidFill>
            <a:srgbClr val="44D3F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Dosis ExtraBold"/>
              <a:ea typeface="Dosis ExtraBold"/>
              <a:cs typeface="Dosis ExtraBold"/>
              <a:sym typeface="Dosis ExtraBold"/>
            </a:endParaRPr>
          </a:p>
        </p:txBody>
      </p:sp>
      <p:sp>
        <p:nvSpPr>
          <p:cNvPr id="442" name="Google Shape;442;p42"/>
          <p:cNvSpPr/>
          <p:nvPr/>
        </p:nvSpPr>
        <p:spPr>
          <a:xfrm>
            <a:off x="3421661" y="2512632"/>
            <a:ext cx="81000" cy="81000"/>
          </a:xfrm>
          <a:prstGeom prst="ellipse">
            <a:avLst/>
          </a:prstGeom>
          <a:solidFill>
            <a:srgbClr val="44D3F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Dosis ExtraBold"/>
              <a:ea typeface="Dosis ExtraBold"/>
              <a:cs typeface="Dosis ExtraBold"/>
              <a:sym typeface="Dosis ExtraBold"/>
            </a:endParaRPr>
          </a:p>
        </p:txBody>
      </p:sp>
      <p:sp>
        <p:nvSpPr>
          <p:cNvPr id="443" name="Google Shape;443;p42"/>
          <p:cNvSpPr/>
          <p:nvPr/>
        </p:nvSpPr>
        <p:spPr>
          <a:xfrm>
            <a:off x="2940092" y="2612209"/>
            <a:ext cx="1044136"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ko" sz="1500">
                <a:solidFill>
                  <a:srgbClr val="2A0054"/>
                </a:solidFill>
                <a:latin typeface="Dosis ExtraBold"/>
                <a:ea typeface="Dosis ExtraBold"/>
                <a:cs typeface="Dosis ExtraBold"/>
                <a:sym typeface="Dosis ExtraBold"/>
              </a:rPr>
              <a:t>2</a:t>
            </a:r>
            <a:endParaRPr sz="1100"/>
          </a:p>
        </p:txBody>
      </p:sp>
      <p:sp>
        <p:nvSpPr>
          <p:cNvPr id="444" name="Google Shape;444;p42"/>
          <p:cNvSpPr/>
          <p:nvPr/>
        </p:nvSpPr>
        <p:spPr>
          <a:xfrm>
            <a:off x="5159771" y="2612209"/>
            <a:ext cx="1044136"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ko" sz="1500">
                <a:solidFill>
                  <a:srgbClr val="2A0054"/>
                </a:solidFill>
                <a:latin typeface="Dosis ExtraBold"/>
                <a:ea typeface="Dosis ExtraBold"/>
                <a:cs typeface="Dosis ExtraBold"/>
                <a:sym typeface="Dosis ExtraBold"/>
              </a:rPr>
              <a:t>3</a:t>
            </a:r>
            <a:endParaRPr sz="1100"/>
          </a:p>
        </p:txBody>
      </p:sp>
      <p:sp>
        <p:nvSpPr>
          <p:cNvPr id="445" name="Google Shape;445;p42"/>
          <p:cNvSpPr/>
          <p:nvPr/>
        </p:nvSpPr>
        <p:spPr>
          <a:xfrm>
            <a:off x="7379450" y="2612209"/>
            <a:ext cx="1044136"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ko" sz="1500">
                <a:solidFill>
                  <a:srgbClr val="2A0054"/>
                </a:solidFill>
                <a:latin typeface="Dosis ExtraBold"/>
                <a:ea typeface="Dosis ExtraBold"/>
                <a:cs typeface="Dosis ExtraBold"/>
                <a:sym typeface="Dosis ExtraBold"/>
              </a:rPr>
              <a:t>4</a:t>
            </a:r>
            <a:endParaRPr sz="1100"/>
          </a:p>
        </p:txBody>
      </p:sp>
      <p:cxnSp>
        <p:nvCxnSpPr>
          <p:cNvPr id="446" name="Google Shape;446;p42"/>
          <p:cNvCxnSpPr/>
          <p:nvPr/>
        </p:nvCxnSpPr>
        <p:spPr>
          <a:xfrm>
            <a:off x="2051708" y="2762250"/>
            <a:ext cx="601226" cy="0"/>
          </a:xfrm>
          <a:prstGeom prst="straightConnector1">
            <a:avLst/>
          </a:prstGeom>
          <a:noFill/>
          <a:ln w="9525" cap="flat" cmpd="sng">
            <a:solidFill>
              <a:srgbClr val="2A0054"/>
            </a:solidFill>
            <a:prstDash val="solid"/>
            <a:miter lim="800000"/>
            <a:headEnd type="none" w="sm" len="sm"/>
            <a:tailEnd type="none" w="sm" len="sm"/>
          </a:ln>
        </p:spPr>
      </p:cxnSp>
      <p:cxnSp>
        <p:nvCxnSpPr>
          <p:cNvPr id="447" name="Google Shape;447;p42"/>
          <p:cNvCxnSpPr/>
          <p:nvPr/>
        </p:nvCxnSpPr>
        <p:spPr>
          <a:xfrm>
            <a:off x="4271387" y="2762250"/>
            <a:ext cx="601226" cy="0"/>
          </a:xfrm>
          <a:prstGeom prst="straightConnector1">
            <a:avLst/>
          </a:prstGeom>
          <a:noFill/>
          <a:ln w="9525" cap="flat" cmpd="sng">
            <a:solidFill>
              <a:srgbClr val="2A0054"/>
            </a:solidFill>
            <a:prstDash val="solid"/>
            <a:miter lim="800000"/>
            <a:headEnd type="none" w="sm" len="sm"/>
            <a:tailEnd type="none" w="sm" len="sm"/>
          </a:ln>
        </p:spPr>
      </p:cxnSp>
      <p:cxnSp>
        <p:nvCxnSpPr>
          <p:cNvPr id="448" name="Google Shape;448;p42"/>
          <p:cNvCxnSpPr/>
          <p:nvPr/>
        </p:nvCxnSpPr>
        <p:spPr>
          <a:xfrm>
            <a:off x="6491066" y="2762250"/>
            <a:ext cx="601226" cy="0"/>
          </a:xfrm>
          <a:prstGeom prst="straightConnector1">
            <a:avLst/>
          </a:prstGeom>
          <a:noFill/>
          <a:ln w="9525" cap="flat" cmpd="sng">
            <a:solidFill>
              <a:srgbClr val="2A0054"/>
            </a:solidFill>
            <a:prstDash val="solid"/>
            <a:miter lim="800000"/>
            <a:headEnd type="none" w="sm" len="sm"/>
            <a:tailEnd type="none" w="sm" len="sm"/>
          </a:ln>
        </p:spPr>
      </p:cxnSp>
      <p:sp>
        <p:nvSpPr>
          <p:cNvPr id="449" name="Google Shape;449;p42"/>
          <p:cNvSpPr/>
          <p:nvPr/>
        </p:nvSpPr>
        <p:spPr>
          <a:xfrm>
            <a:off x="5641339" y="2512632"/>
            <a:ext cx="81000" cy="81000"/>
          </a:xfrm>
          <a:prstGeom prst="ellipse">
            <a:avLst/>
          </a:prstGeom>
          <a:solidFill>
            <a:srgbClr val="44D3F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Dosis ExtraBold"/>
              <a:ea typeface="Dosis ExtraBold"/>
              <a:cs typeface="Dosis ExtraBold"/>
              <a:sym typeface="Dosis ExtraBold"/>
            </a:endParaRPr>
          </a:p>
        </p:txBody>
      </p:sp>
      <p:sp>
        <p:nvSpPr>
          <p:cNvPr id="450" name="Google Shape;450;p42"/>
          <p:cNvSpPr/>
          <p:nvPr/>
        </p:nvSpPr>
        <p:spPr>
          <a:xfrm>
            <a:off x="7861018" y="2512632"/>
            <a:ext cx="81000" cy="81000"/>
          </a:xfrm>
          <a:prstGeom prst="ellipse">
            <a:avLst/>
          </a:prstGeom>
          <a:solidFill>
            <a:srgbClr val="44D3F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Dosis ExtraBold"/>
              <a:ea typeface="Dosis ExtraBold"/>
              <a:cs typeface="Dosis ExtraBold"/>
              <a:sym typeface="Dosis ExtraBold"/>
            </a:endParaRPr>
          </a:p>
        </p:txBody>
      </p:sp>
      <p:grpSp>
        <p:nvGrpSpPr>
          <p:cNvPr id="474" name="Google Shape;474;p42"/>
          <p:cNvGrpSpPr/>
          <p:nvPr/>
        </p:nvGrpSpPr>
        <p:grpSpPr>
          <a:xfrm>
            <a:off x="7737981" y="1979117"/>
            <a:ext cx="327073" cy="390468"/>
            <a:chOff x="3471568" y="1570005"/>
            <a:chExt cx="328636" cy="392335"/>
          </a:xfrm>
        </p:grpSpPr>
        <p:sp>
          <p:nvSpPr>
            <p:cNvPr id="475" name="Google Shape;475;p42"/>
            <p:cNvSpPr/>
            <p:nvPr/>
          </p:nvSpPr>
          <p:spPr>
            <a:xfrm>
              <a:off x="3668545" y="1876615"/>
              <a:ext cx="85725" cy="85725"/>
            </a:xfrm>
            <a:custGeom>
              <a:avLst/>
              <a:gdLst/>
              <a:ahLst/>
              <a:cxnLst/>
              <a:rect l="l" t="t" r="r" b="b"/>
              <a:pathLst>
                <a:path w="85725" h="85725" extrusionOk="0">
                  <a:moveTo>
                    <a:pt x="74009" y="7144"/>
                  </a:moveTo>
                  <a:cubicBezTo>
                    <a:pt x="54293" y="21241"/>
                    <a:pt x="31623" y="31433"/>
                    <a:pt x="7144" y="36671"/>
                  </a:cubicBezTo>
                  <a:lnTo>
                    <a:pt x="17145" y="72866"/>
                  </a:lnTo>
                  <a:cubicBezTo>
                    <a:pt x="18479" y="77629"/>
                    <a:pt x="22765" y="80963"/>
                    <a:pt x="27718" y="80963"/>
                  </a:cubicBezTo>
                  <a:lnTo>
                    <a:pt x="71628" y="80963"/>
                  </a:lnTo>
                  <a:cubicBezTo>
                    <a:pt x="78200" y="80963"/>
                    <a:pt x="83344" y="74962"/>
                    <a:pt x="82487" y="68485"/>
                  </a:cubicBezTo>
                  <a:lnTo>
                    <a:pt x="74009" y="7144"/>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476" name="Google Shape;476;p42"/>
            <p:cNvSpPr/>
            <p:nvPr/>
          </p:nvSpPr>
          <p:spPr>
            <a:xfrm>
              <a:off x="3517194" y="1876615"/>
              <a:ext cx="85725" cy="85725"/>
            </a:xfrm>
            <a:custGeom>
              <a:avLst/>
              <a:gdLst/>
              <a:ahLst/>
              <a:cxnLst/>
              <a:rect l="l" t="t" r="r" b="b"/>
              <a:pathLst>
                <a:path w="85725" h="85725" extrusionOk="0">
                  <a:moveTo>
                    <a:pt x="7237" y="68485"/>
                  </a:moveTo>
                  <a:cubicBezTo>
                    <a:pt x="6380" y="74962"/>
                    <a:pt x="11524" y="80963"/>
                    <a:pt x="18096" y="80963"/>
                  </a:cubicBezTo>
                  <a:lnTo>
                    <a:pt x="62006" y="80963"/>
                  </a:lnTo>
                  <a:cubicBezTo>
                    <a:pt x="66959" y="80963"/>
                    <a:pt x="71245" y="77629"/>
                    <a:pt x="72579" y="72866"/>
                  </a:cubicBezTo>
                  <a:lnTo>
                    <a:pt x="82580" y="36671"/>
                  </a:lnTo>
                  <a:cubicBezTo>
                    <a:pt x="58101" y="31433"/>
                    <a:pt x="35431" y="21241"/>
                    <a:pt x="15715" y="7144"/>
                  </a:cubicBezTo>
                  <a:lnTo>
                    <a:pt x="7237" y="68485"/>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477" name="Google Shape;477;p42"/>
            <p:cNvSpPr/>
            <p:nvPr/>
          </p:nvSpPr>
          <p:spPr>
            <a:xfrm>
              <a:off x="3619229" y="1570016"/>
              <a:ext cx="180975" cy="180975"/>
            </a:xfrm>
            <a:custGeom>
              <a:avLst/>
              <a:gdLst/>
              <a:ahLst/>
              <a:cxnLst/>
              <a:rect l="l" t="t" r="r" b="b"/>
              <a:pathLst>
                <a:path w="180975" h="180975" extrusionOk="0">
                  <a:moveTo>
                    <a:pt x="67794" y="69617"/>
                  </a:moveTo>
                  <a:lnTo>
                    <a:pt x="67794" y="101431"/>
                  </a:lnTo>
                  <a:lnTo>
                    <a:pt x="10359" y="158866"/>
                  </a:lnTo>
                  <a:cubicBezTo>
                    <a:pt x="6072" y="163152"/>
                    <a:pt x="6072" y="170106"/>
                    <a:pt x="10359" y="174487"/>
                  </a:cubicBezTo>
                  <a:cubicBezTo>
                    <a:pt x="14645" y="178773"/>
                    <a:pt x="21693" y="178773"/>
                    <a:pt x="25979" y="174487"/>
                  </a:cubicBezTo>
                  <a:lnTo>
                    <a:pt x="83415" y="117052"/>
                  </a:lnTo>
                  <a:lnTo>
                    <a:pt x="115229" y="117052"/>
                  </a:lnTo>
                  <a:cubicBezTo>
                    <a:pt x="117991" y="117052"/>
                    <a:pt x="120753" y="116004"/>
                    <a:pt x="122753" y="114099"/>
                  </a:cubicBezTo>
                  <a:lnTo>
                    <a:pt x="174379" y="65521"/>
                  </a:lnTo>
                  <a:cubicBezTo>
                    <a:pt x="177618" y="62378"/>
                    <a:pt x="178760" y="57615"/>
                    <a:pt x="177046" y="53425"/>
                  </a:cubicBezTo>
                  <a:cubicBezTo>
                    <a:pt x="175427" y="49233"/>
                    <a:pt x="171331" y="46471"/>
                    <a:pt x="166854" y="46471"/>
                  </a:cubicBezTo>
                  <a:lnTo>
                    <a:pt x="138470" y="46471"/>
                  </a:lnTo>
                  <a:lnTo>
                    <a:pt x="138470" y="18087"/>
                  </a:lnTo>
                  <a:cubicBezTo>
                    <a:pt x="138470" y="13610"/>
                    <a:pt x="135708" y="9514"/>
                    <a:pt x="131517" y="7895"/>
                  </a:cubicBezTo>
                  <a:cubicBezTo>
                    <a:pt x="127326" y="6276"/>
                    <a:pt x="122563" y="7323"/>
                    <a:pt x="119420" y="10562"/>
                  </a:cubicBezTo>
                  <a:lnTo>
                    <a:pt x="70842" y="62187"/>
                  </a:lnTo>
                  <a:cubicBezTo>
                    <a:pt x="68842" y="64188"/>
                    <a:pt x="67794" y="66855"/>
                    <a:pt x="67794" y="69617"/>
                  </a:cubicBez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478" name="Google Shape;478;p42"/>
            <p:cNvSpPr/>
            <p:nvPr/>
          </p:nvSpPr>
          <p:spPr>
            <a:xfrm>
              <a:off x="3581200" y="1679733"/>
              <a:ext cx="104775" cy="104775"/>
            </a:xfrm>
            <a:custGeom>
              <a:avLst/>
              <a:gdLst/>
              <a:ahLst/>
              <a:cxnLst/>
              <a:rect l="l" t="t" r="r" b="b"/>
              <a:pathLst>
                <a:path w="104775" h="104775" extrusionOk="0">
                  <a:moveTo>
                    <a:pt x="59246" y="7239"/>
                  </a:moveTo>
                  <a:cubicBezTo>
                    <a:pt x="58293" y="7144"/>
                    <a:pt x="57436" y="7144"/>
                    <a:pt x="56483" y="7144"/>
                  </a:cubicBezTo>
                  <a:cubicBezTo>
                    <a:pt x="29242" y="7144"/>
                    <a:pt x="7144" y="29337"/>
                    <a:pt x="7144" y="56483"/>
                  </a:cubicBezTo>
                  <a:cubicBezTo>
                    <a:pt x="7144" y="83725"/>
                    <a:pt x="29337" y="105823"/>
                    <a:pt x="56483" y="105823"/>
                  </a:cubicBezTo>
                  <a:cubicBezTo>
                    <a:pt x="83725" y="105823"/>
                    <a:pt x="105823" y="83629"/>
                    <a:pt x="105823" y="56483"/>
                  </a:cubicBezTo>
                  <a:cubicBezTo>
                    <a:pt x="105823" y="55531"/>
                    <a:pt x="105823" y="54673"/>
                    <a:pt x="105728" y="53721"/>
                  </a:cubicBezTo>
                  <a:lnTo>
                    <a:pt x="79724" y="79724"/>
                  </a:lnTo>
                  <a:cubicBezTo>
                    <a:pt x="73533" y="85916"/>
                    <a:pt x="65246" y="89345"/>
                    <a:pt x="56483" y="89345"/>
                  </a:cubicBezTo>
                  <a:cubicBezTo>
                    <a:pt x="47720" y="89345"/>
                    <a:pt x="39434" y="85916"/>
                    <a:pt x="33242" y="79724"/>
                  </a:cubicBezTo>
                  <a:cubicBezTo>
                    <a:pt x="27051" y="73533"/>
                    <a:pt x="23622" y="65246"/>
                    <a:pt x="23622" y="56483"/>
                  </a:cubicBezTo>
                  <a:cubicBezTo>
                    <a:pt x="23622" y="47720"/>
                    <a:pt x="27051" y="39433"/>
                    <a:pt x="33242" y="33242"/>
                  </a:cubicBezTo>
                  <a:lnTo>
                    <a:pt x="59246" y="7239"/>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479" name="Google Shape;479;p42"/>
            <p:cNvSpPr/>
            <p:nvPr/>
          </p:nvSpPr>
          <p:spPr>
            <a:xfrm>
              <a:off x="3471568" y="1570005"/>
              <a:ext cx="323850" cy="323850"/>
            </a:xfrm>
            <a:custGeom>
              <a:avLst/>
              <a:gdLst/>
              <a:ahLst/>
              <a:cxnLst/>
              <a:rect l="l" t="t" r="r" b="b"/>
              <a:pathLst>
                <a:path w="323850" h="323850" extrusionOk="0">
                  <a:moveTo>
                    <a:pt x="285464" y="129730"/>
                  </a:moveTo>
                  <a:cubicBezTo>
                    <a:pt x="282988" y="132017"/>
                    <a:pt x="280225" y="133921"/>
                    <a:pt x="277178" y="135446"/>
                  </a:cubicBezTo>
                  <a:cubicBezTo>
                    <a:pt x="279940" y="145351"/>
                    <a:pt x="281369" y="155734"/>
                    <a:pt x="281369" y="166306"/>
                  </a:cubicBezTo>
                  <a:cubicBezTo>
                    <a:pt x="281369" y="229838"/>
                    <a:pt x="229648" y="281559"/>
                    <a:pt x="166116" y="281559"/>
                  </a:cubicBezTo>
                  <a:cubicBezTo>
                    <a:pt x="102584" y="281559"/>
                    <a:pt x="50863" y="229838"/>
                    <a:pt x="50863" y="166306"/>
                  </a:cubicBezTo>
                  <a:cubicBezTo>
                    <a:pt x="50863" y="102775"/>
                    <a:pt x="102584" y="51054"/>
                    <a:pt x="166116" y="51054"/>
                  </a:cubicBezTo>
                  <a:cubicBezTo>
                    <a:pt x="176689" y="51054"/>
                    <a:pt x="186976" y="52483"/>
                    <a:pt x="196977" y="55245"/>
                  </a:cubicBezTo>
                  <a:cubicBezTo>
                    <a:pt x="198406" y="52292"/>
                    <a:pt x="200311" y="49435"/>
                    <a:pt x="202692" y="46958"/>
                  </a:cubicBezTo>
                  <a:lnTo>
                    <a:pt x="228314" y="19717"/>
                  </a:lnTo>
                  <a:cubicBezTo>
                    <a:pt x="208788" y="11430"/>
                    <a:pt x="187738" y="7144"/>
                    <a:pt x="166211" y="7144"/>
                  </a:cubicBezTo>
                  <a:cubicBezTo>
                    <a:pt x="78486" y="7144"/>
                    <a:pt x="7144" y="78486"/>
                    <a:pt x="7144" y="166211"/>
                  </a:cubicBezTo>
                  <a:cubicBezTo>
                    <a:pt x="7144" y="253936"/>
                    <a:pt x="78486" y="325279"/>
                    <a:pt x="166211" y="325279"/>
                  </a:cubicBezTo>
                  <a:cubicBezTo>
                    <a:pt x="253937" y="325279"/>
                    <a:pt x="325279" y="253936"/>
                    <a:pt x="325279" y="166211"/>
                  </a:cubicBezTo>
                  <a:cubicBezTo>
                    <a:pt x="325279" y="144590"/>
                    <a:pt x="320992" y="123634"/>
                    <a:pt x="312706" y="104108"/>
                  </a:cubicBezTo>
                  <a:lnTo>
                    <a:pt x="285464" y="129730"/>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480" name="Google Shape;480;p42"/>
            <p:cNvSpPr/>
            <p:nvPr/>
          </p:nvSpPr>
          <p:spPr>
            <a:xfrm>
              <a:off x="3537568" y="1635806"/>
              <a:ext cx="200025" cy="200025"/>
            </a:xfrm>
            <a:custGeom>
              <a:avLst/>
              <a:gdLst/>
              <a:ahLst/>
              <a:cxnLst/>
              <a:rect l="l" t="t" r="r" b="b"/>
              <a:pathLst>
                <a:path w="200025" h="200025" extrusionOk="0">
                  <a:moveTo>
                    <a:pt x="127929" y="26306"/>
                  </a:moveTo>
                  <a:lnTo>
                    <a:pt x="127929" y="11256"/>
                  </a:lnTo>
                  <a:cubicBezTo>
                    <a:pt x="118594" y="8399"/>
                    <a:pt x="108688" y="6970"/>
                    <a:pt x="98687" y="7161"/>
                  </a:cubicBezTo>
                  <a:cubicBezTo>
                    <a:pt x="47633" y="8113"/>
                    <a:pt x="6485" y="50499"/>
                    <a:pt x="7152" y="101649"/>
                  </a:cubicBezTo>
                  <a:cubicBezTo>
                    <a:pt x="7819" y="152512"/>
                    <a:pt x="49443" y="193660"/>
                    <a:pt x="100402" y="193660"/>
                  </a:cubicBezTo>
                  <a:cubicBezTo>
                    <a:pt x="150122" y="193660"/>
                    <a:pt x="191461" y="154131"/>
                    <a:pt x="193556" y="104506"/>
                  </a:cubicBezTo>
                  <a:cubicBezTo>
                    <a:pt x="194032" y="93648"/>
                    <a:pt x="192604" y="82980"/>
                    <a:pt x="189555" y="72883"/>
                  </a:cubicBezTo>
                  <a:lnTo>
                    <a:pt x="174506" y="72883"/>
                  </a:lnTo>
                  <a:lnTo>
                    <a:pt x="168410" y="78979"/>
                  </a:lnTo>
                  <a:cubicBezTo>
                    <a:pt x="170982" y="87266"/>
                    <a:pt x="172220" y="96124"/>
                    <a:pt x="171553" y="105363"/>
                  </a:cubicBezTo>
                  <a:cubicBezTo>
                    <a:pt x="169172" y="140701"/>
                    <a:pt x="140787" y="169086"/>
                    <a:pt x="105450" y="171562"/>
                  </a:cubicBezTo>
                  <a:cubicBezTo>
                    <a:pt x="62111" y="174610"/>
                    <a:pt x="26106" y="138606"/>
                    <a:pt x="29250" y="95172"/>
                  </a:cubicBezTo>
                  <a:cubicBezTo>
                    <a:pt x="31821" y="59929"/>
                    <a:pt x="60206" y="31640"/>
                    <a:pt x="95544" y="29259"/>
                  </a:cubicBezTo>
                  <a:cubicBezTo>
                    <a:pt x="104783" y="28687"/>
                    <a:pt x="113641" y="29830"/>
                    <a:pt x="121833" y="32402"/>
                  </a:cubicBezTo>
                  <a:lnTo>
                    <a:pt x="127929" y="26306"/>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grpSp>
      <p:sp>
        <p:nvSpPr>
          <p:cNvPr id="485" name="Google Shape;485;p42"/>
          <p:cNvSpPr/>
          <p:nvPr/>
        </p:nvSpPr>
        <p:spPr>
          <a:xfrm>
            <a:off x="1829156" y="865705"/>
            <a:ext cx="5485690" cy="438581"/>
          </a:xfrm>
          <a:prstGeom prst="rect">
            <a:avLst/>
          </a:prstGeom>
          <a:noFill/>
          <a:ln>
            <a:noFill/>
          </a:ln>
        </p:spPr>
        <p:txBody>
          <a:bodyPr spcFirstLastPara="1" wrap="square" lIns="68575" tIns="34275" rIns="68575" bIns="34275" anchor="t" anchorCtr="0">
            <a:noAutofit/>
          </a:bodyPr>
          <a:lstStyle/>
          <a:p>
            <a:pPr algn="ctr"/>
            <a:r>
              <a:rPr lang="en-US" altLang="ko" sz="2800">
                <a:solidFill>
                  <a:srgbClr val="2A0054"/>
                </a:solidFill>
                <a:latin typeface="Dosis ExtraBold"/>
                <a:ea typeface="Dosis Light"/>
                <a:cs typeface="Dosis Light"/>
                <a:sym typeface="Dosis Light"/>
              </a:rPr>
              <a:t>The</a:t>
            </a:r>
            <a:r>
              <a:rPr lang="ko" altLang="en-US" sz="2800">
                <a:solidFill>
                  <a:srgbClr val="2A0054"/>
                </a:solidFill>
                <a:latin typeface="Dosis ExtraBold"/>
                <a:ea typeface="Dosis Light"/>
                <a:cs typeface="Dosis Light"/>
                <a:sym typeface="Dosis Light"/>
              </a:rPr>
              <a:t> </a:t>
            </a:r>
            <a:r>
              <a:rPr lang="en-US" altLang="ko" sz="2800">
                <a:solidFill>
                  <a:srgbClr val="2A0054"/>
                </a:solidFill>
                <a:latin typeface="Dosis ExtraBold"/>
                <a:ea typeface="Dosis Light"/>
                <a:cs typeface="Dosis Light"/>
                <a:sym typeface="Dosis Light"/>
              </a:rPr>
              <a:t>First</a:t>
            </a:r>
            <a:r>
              <a:rPr lang="ko" altLang="en-US" sz="2800">
                <a:solidFill>
                  <a:srgbClr val="2A0054"/>
                </a:solidFill>
                <a:latin typeface="Dosis ExtraBold"/>
                <a:ea typeface="Dosis Light"/>
                <a:cs typeface="Dosis Light"/>
                <a:sym typeface="Dosis Light"/>
              </a:rPr>
              <a:t> </a:t>
            </a:r>
            <a:r>
              <a:rPr lang="en-US" altLang="ko" sz="2800">
                <a:solidFill>
                  <a:srgbClr val="2A0054"/>
                </a:solidFill>
                <a:latin typeface="Dosis ExtraBold"/>
                <a:ea typeface="Dosis Light"/>
                <a:cs typeface="Dosis Light"/>
                <a:sym typeface="Dosis Light"/>
              </a:rPr>
              <a:t>Four</a:t>
            </a:r>
            <a:r>
              <a:rPr lang="ko" altLang="en-US" sz="2800">
                <a:solidFill>
                  <a:srgbClr val="2A0054"/>
                </a:solidFill>
                <a:latin typeface="Dosis ExtraBold"/>
                <a:ea typeface="Dosis Light"/>
                <a:cs typeface="Dosis Light"/>
                <a:sym typeface="Dosis Light"/>
              </a:rPr>
              <a:t> </a:t>
            </a:r>
            <a:r>
              <a:rPr lang="en-US" altLang="ko" sz="2800">
                <a:solidFill>
                  <a:srgbClr val="2A0054"/>
                </a:solidFill>
                <a:latin typeface="Dosis ExtraBold"/>
                <a:ea typeface="Dosis Light"/>
                <a:cs typeface="Dosis Light"/>
                <a:sym typeface="Dosis Light"/>
              </a:rPr>
              <a:t>Weeks</a:t>
            </a:r>
            <a:endParaRPr lang="en-US" sz="2800">
              <a:solidFill>
                <a:srgbClr val="2A0054"/>
              </a:solidFill>
              <a:latin typeface="Dosis ExtraBold"/>
              <a:ea typeface="Dosis Light"/>
              <a:cs typeface="Dosis Light"/>
              <a:sym typeface="Dosis Light"/>
            </a:endParaRPr>
          </a:p>
        </p:txBody>
      </p:sp>
      <p:pic>
        <p:nvPicPr>
          <p:cNvPr id="2" name="Picture 2">
            <a:extLst>
              <a:ext uri="{FF2B5EF4-FFF2-40B4-BE49-F238E27FC236}">
                <a16:creationId xmlns:a16="http://schemas.microsoft.com/office/drawing/2014/main" id="{1664B4BF-1D31-DCC7-66CB-F1E4F5FE7457}"/>
              </a:ext>
            </a:extLst>
          </p:cNvPr>
          <p:cNvPicPr>
            <a:picLocks noChangeAspect="1"/>
          </p:cNvPicPr>
          <p:nvPr/>
        </p:nvPicPr>
        <p:blipFill>
          <a:blip r:embed="rId3"/>
          <a:stretch>
            <a:fillRect/>
          </a:stretch>
        </p:blipFill>
        <p:spPr>
          <a:xfrm>
            <a:off x="4338638" y="2343150"/>
            <a:ext cx="466725" cy="457200"/>
          </a:xfrm>
          <a:prstGeom prst="rect">
            <a:avLst/>
          </a:prstGeom>
        </p:spPr>
      </p:pic>
      <p:pic>
        <p:nvPicPr>
          <p:cNvPr id="4" name="Picture 4">
            <a:extLst>
              <a:ext uri="{FF2B5EF4-FFF2-40B4-BE49-F238E27FC236}">
                <a16:creationId xmlns:a16="http://schemas.microsoft.com/office/drawing/2014/main" id="{3473571A-7DFB-D0A4-4453-AC4ADD858DE0}"/>
              </a:ext>
            </a:extLst>
          </p:cNvPr>
          <p:cNvPicPr>
            <a:picLocks noChangeAspect="1"/>
          </p:cNvPicPr>
          <p:nvPr/>
        </p:nvPicPr>
        <p:blipFill>
          <a:blip r:embed="rId4"/>
          <a:stretch>
            <a:fillRect/>
          </a:stretch>
        </p:blipFill>
        <p:spPr>
          <a:xfrm>
            <a:off x="4491038" y="2490788"/>
            <a:ext cx="161925" cy="161925"/>
          </a:xfrm>
          <a:prstGeom prst="rect">
            <a:avLst/>
          </a:prstGeom>
        </p:spPr>
      </p:pic>
      <p:pic>
        <p:nvPicPr>
          <p:cNvPr id="3" name="Picture 4">
            <a:extLst>
              <a:ext uri="{FF2B5EF4-FFF2-40B4-BE49-F238E27FC236}">
                <a16:creationId xmlns:a16="http://schemas.microsoft.com/office/drawing/2014/main" id="{11918D83-EAFB-1541-47CB-FBFF270F8D2E}"/>
              </a:ext>
            </a:extLst>
          </p:cNvPr>
          <p:cNvPicPr>
            <a:picLocks noChangeAspect="1"/>
          </p:cNvPicPr>
          <p:nvPr/>
        </p:nvPicPr>
        <p:blipFill>
          <a:blip r:embed="rId3"/>
          <a:stretch>
            <a:fillRect/>
          </a:stretch>
        </p:blipFill>
        <p:spPr>
          <a:xfrm>
            <a:off x="4338638" y="2343150"/>
            <a:ext cx="466725" cy="457200"/>
          </a:xfrm>
          <a:prstGeom prst="rect">
            <a:avLst/>
          </a:prstGeom>
        </p:spPr>
      </p:pic>
      <p:grpSp>
        <p:nvGrpSpPr>
          <p:cNvPr id="18" name="Google Shape;474;p42">
            <a:extLst>
              <a:ext uri="{FF2B5EF4-FFF2-40B4-BE49-F238E27FC236}">
                <a16:creationId xmlns:a16="http://schemas.microsoft.com/office/drawing/2014/main" id="{213E74C9-E7FC-45F3-D8AA-7C68CC67EA57}"/>
              </a:ext>
            </a:extLst>
          </p:cNvPr>
          <p:cNvGrpSpPr/>
          <p:nvPr/>
        </p:nvGrpSpPr>
        <p:grpSpPr>
          <a:xfrm>
            <a:off x="3306148" y="2011466"/>
            <a:ext cx="327072" cy="390468"/>
            <a:chOff x="3471568" y="1570005"/>
            <a:chExt cx="328636" cy="392335"/>
          </a:xfrm>
        </p:grpSpPr>
        <p:sp>
          <p:nvSpPr>
            <p:cNvPr id="19" name="Google Shape;475;p42">
              <a:extLst>
                <a:ext uri="{FF2B5EF4-FFF2-40B4-BE49-F238E27FC236}">
                  <a16:creationId xmlns:a16="http://schemas.microsoft.com/office/drawing/2014/main" id="{A31B1C23-4E9E-CD3D-A26A-8C361802033C}"/>
                </a:ext>
              </a:extLst>
            </p:cNvPr>
            <p:cNvSpPr/>
            <p:nvPr/>
          </p:nvSpPr>
          <p:spPr>
            <a:xfrm>
              <a:off x="3668545" y="1876615"/>
              <a:ext cx="85725" cy="85725"/>
            </a:xfrm>
            <a:custGeom>
              <a:avLst/>
              <a:gdLst/>
              <a:ahLst/>
              <a:cxnLst/>
              <a:rect l="l" t="t" r="r" b="b"/>
              <a:pathLst>
                <a:path w="85725" h="85725" extrusionOk="0">
                  <a:moveTo>
                    <a:pt x="74009" y="7144"/>
                  </a:moveTo>
                  <a:cubicBezTo>
                    <a:pt x="54293" y="21241"/>
                    <a:pt x="31623" y="31433"/>
                    <a:pt x="7144" y="36671"/>
                  </a:cubicBezTo>
                  <a:lnTo>
                    <a:pt x="17145" y="72866"/>
                  </a:lnTo>
                  <a:cubicBezTo>
                    <a:pt x="18479" y="77629"/>
                    <a:pt x="22765" y="80963"/>
                    <a:pt x="27718" y="80963"/>
                  </a:cubicBezTo>
                  <a:lnTo>
                    <a:pt x="71628" y="80963"/>
                  </a:lnTo>
                  <a:cubicBezTo>
                    <a:pt x="78200" y="80963"/>
                    <a:pt x="83344" y="74962"/>
                    <a:pt x="82487" y="68485"/>
                  </a:cubicBezTo>
                  <a:lnTo>
                    <a:pt x="74009" y="7144"/>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20" name="Google Shape;476;p42">
              <a:extLst>
                <a:ext uri="{FF2B5EF4-FFF2-40B4-BE49-F238E27FC236}">
                  <a16:creationId xmlns:a16="http://schemas.microsoft.com/office/drawing/2014/main" id="{D8C6EE85-5ACD-56FC-67B4-DC975EC2690B}"/>
                </a:ext>
              </a:extLst>
            </p:cNvPr>
            <p:cNvSpPr/>
            <p:nvPr/>
          </p:nvSpPr>
          <p:spPr>
            <a:xfrm>
              <a:off x="3517194" y="1876615"/>
              <a:ext cx="85725" cy="85725"/>
            </a:xfrm>
            <a:custGeom>
              <a:avLst/>
              <a:gdLst/>
              <a:ahLst/>
              <a:cxnLst/>
              <a:rect l="l" t="t" r="r" b="b"/>
              <a:pathLst>
                <a:path w="85725" h="85725" extrusionOk="0">
                  <a:moveTo>
                    <a:pt x="7237" y="68485"/>
                  </a:moveTo>
                  <a:cubicBezTo>
                    <a:pt x="6380" y="74962"/>
                    <a:pt x="11524" y="80963"/>
                    <a:pt x="18096" y="80963"/>
                  </a:cubicBezTo>
                  <a:lnTo>
                    <a:pt x="62006" y="80963"/>
                  </a:lnTo>
                  <a:cubicBezTo>
                    <a:pt x="66959" y="80963"/>
                    <a:pt x="71245" y="77629"/>
                    <a:pt x="72579" y="72866"/>
                  </a:cubicBezTo>
                  <a:lnTo>
                    <a:pt x="82580" y="36671"/>
                  </a:lnTo>
                  <a:cubicBezTo>
                    <a:pt x="58101" y="31433"/>
                    <a:pt x="35431" y="21241"/>
                    <a:pt x="15715" y="7144"/>
                  </a:cubicBezTo>
                  <a:lnTo>
                    <a:pt x="7237" y="68485"/>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21" name="Google Shape;477;p42">
              <a:extLst>
                <a:ext uri="{FF2B5EF4-FFF2-40B4-BE49-F238E27FC236}">
                  <a16:creationId xmlns:a16="http://schemas.microsoft.com/office/drawing/2014/main" id="{7ACFCA1A-195F-92F2-D64C-5932081499E0}"/>
                </a:ext>
              </a:extLst>
            </p:cNvPr>
            <p:cNvSpPr/>
            <p:nvPr/>
          </p:nvSpPr>
          <p:spPr>
            <a:xfrm>
              <a:off x="3619229" y="1570016"/>
              <a:ext cx="180975" cy="180975"/>
            </a:xfrm>
            <a:custGeom>
              <a:avLst/>
              <a:gdLst/>
              <a:ahLst/>
              <a:cxnLst/>
              <a:rect l="l" t="t" r="r" b="b"/>
              <a:pathLst>
                <a:path w="180975" h="180975" extrusionOk="0">
                  <a:moveTo>
                    <a:pt x="67794" y="69617"/>
                  </a:moveTo>
                  <a:lnTo>
                    <a:pt x="67794" y="101431"/>
                  </a:lnTo>
                  <a:lnTo>
                    <a:pt x="10359" y="158866"/>
                  </a:lnTo>
                  <a:cubicBezTo>
                    <a:pt x="6072" y="163152"/>
                    <a:pt x="6072" y="170106"/>
                    <a:pt x="10359" y="174487"/>
                  </a:cubicBezTo>
                  <a:cubicBezTo>
                    <a:pt x="14645" y="178773"/>
                    <a:pt x="21693" y="178773"/>
                    <a:pt x="25979" y="174487"/>
                  </a:cubicBezTo>
                  <a:lnTo>
                    <a:pt x="83415" y="117052"/>
                  </a:lnTo>
                  <a:lnTo>
                    <a:pt x="115229" y="117052"/>
                  </a:lnTo>
                  <a:cubicBezTo>
                    <a:pt x="117991" y="117052"/>
                    <a:pt x="120753" y="116004"/>
                    <a:pt x="122753" y="114099"/>
                  </a:cubicBezTo>
                  <a:lnTo>
                    <a:pt x="174379" y="65521"/>
                  </a:lnTo>
                  <a:cubicBezTo>
                    <a:pt x="177618" y="62378"/>
                    <a:pt x="178760" y="57615"/>
                    <a:pt x="177046" y="53425"/>
                  </a:cubicBezTo>
                  <a:cubicBezTo>
                    <a:pt x="175427" y="49233"/>
                    <a:pt x="171331" y="46471"/>
                    <a:pt x="166854" y="46471"/>
                  </a:cubicBezTo>
                  <a:lnTo>
                    <a:pt x="138470" y="46471"/>
                  </a:lnTo>
                  <a:lnTo>
                    <a:pt x="138470" y="18087"/>
                  </a:lnTo>
                  <a:cubicBezTo>
                    <a:pt x="138470" y="13610"/>
                    <a:pt x="135708" y="9514"/>
                    <a:pt x="131517" y="7895"/>
                  </a:cubicBezTo>
                  <a:cubicBezTo>
                    <a:pt x="127326" y="6276"/>
                    <a:pt x="122563" y="7323"/>
                    <a:pt x="119420" y="10562"/>
                  </a:cubicBezTo>
                  <a:lnTo>
                    <a:pt x="70842" y="62187"/>
                  </a:lnTo>
                  <a:cubicBezTo>
                    <a:pt x="68842" y="64188"/>
                    <a:pt x="67794" y="66855"/>
                    <a:pt x="67794" y="69617"/>
                  </a:cubicBez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22" name="Google Shape;478;p42">
              <a:extLst>
                <a:ext uri="{FF2B5EF4-FFF2-40B4-BE49-F238E27FC236}">
                  <a16:creationId xmlns:a16="http://schemas.microsoft.com/office/drawing/2014/main" id="{3FEDD9E1-FD2D-51B6-AC95-5EB4D7F35D1C}"/>
                </a:ext>
              </a:extLst>
            </p:cNvPr>
            <p:cNvSpPr/>
            <p:nvPr/>
          </p:nvSpPr>
          <p:spPr>
            <a:xfrm>
              <a:off x="3581200" y="1679733"/>
              <a:ext cx="104775" cy="104775"/>
            </a:xfrm>
            <a:custGeom>
              <a:avLst/>
              <a:gdLst/>
              <a:ahLst/>
              <a:cxnLst/>
              <a:rect l="l" t="t" r="r" b="b"/>
              <a:pathLst>
                <a:path w="104775" h="104775" extrusionOk="0">
                  <a:moveTo>
                    <a:pt x="59246" y="7239"/>
                  </a:moveTo>
                  <a:cubicBezTo>
                    <a:pt x="58293" y="7144"/>
                    <a:pt x="57436" y="7144"/>
                    <a:pt x="56483" y="7144"/>
                  </a:cubicBezTo>
                  <a:cubicBezTo>
                    <a:pt x="29242" y="7144"/>
                    <a:pt x="7144" y="29337"/>
                    <a:pt x="7144" y="56483"/>
                  </a:cubicBezTo>
                  <a:cubicBezTo>
                    <a:pt x="7144" y="83725"/>
                    <a:pt x="29337" y="105823"/>
                    <a:pt x="56483" y="105823"/>
                  </a:cubicBezTo>
                  <a:cubicBezTo>
                    <a:pt x="83725" y="105823"/>
                    <a:pt x="105823" y="83629"/>
                    <a:pt x="105823" y="56483"/>
                  </a:cubicBezTo>
                  <a:cubicBezTo>
                    <a:pt x="105823" y="55531"/>
                    <a:pt x="105823" y="54673"/>
                    <a:pt x="105728" y="53721"/>
                  </a:cubicBezTo>
                  <a:lnTo>
                    <a:pt x="79724" y="79724"/>
                  </a:lnTo>
                  <a:cubicBezTo>
                    <a:pt x="73533" y="85916"/>
                    <a:pt x="65246" y="89345"/>
                    <a:pt x="56483" y="89345"/>
                  </a:cubicBezTo>
                  <a:cubicBezTo>
                    <a:pt x="47720" y="89345"/>
                    <a:pt x="39434" y="85916"/>
                    <a:pt x="33242" y="79724"/>
                  </a:cubicBezTo>
                  <a:cubicBezTo>
                    <a:pt x="27051" y="73533"/>
                    <a:pt x="23622" y="65246"/>
                    <a:pt x="23622" y="56483"/>
                  </a:cubicBezTo>
                  <a:cubicBezTo>
                    <a:pt x="23622" y="47720"/>
                    <a:pt x="27051" y="39433"/>
                    <a:pt x="33242" y="33242"/>
                  </a:cubicBezTo>
                  <a:lnTo>
                    <a:pt x="59246" y="7239"/>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23" name="Google Shape;479;p42">
              <a:extLst>
                <a:ext uri="{FF2B5EF4-FFF2-40B4-BE49-F238E27FC236}">
                  <a16:creationId xmlns:a16="http://schemas.microsoft.com/office/drawing/2014/main" id="{C8C218F2-8B7A-79F1-6884-5D16CE724810}"/>
                </a:ext>
              </a:extLst>
            </p:cNvPr>
            <p:cNvSpPr/>
            <p:nvPr/>
          </p:nvSpPr>
          <p:spPr>
            <a:xfrm>
              <a:off x="3471568" y="1570005"/>
              <a:ext cx="323850" cy="323850"/>
            </a:xfrm>
            <a:custGeom>
              <a:avLst/>
              <a:gdLst/>
              <a:ahLst/>
              <a:cxnLst/>
              <a:rect l="l" t="t" r="r" b="b"/>
              <a:pathLst>
                <a:path w="323850" h="323850" extrusionOk="0">
                  <a:moveTo>
                    <a:pt x="285464" y="129730"/>
                  </a:moveTo>
                  <a:cubicBezTo>
                    <a:pt x="282988" y="132017"/>
                    <a:pt x="280225" y="133921"/>
                    <a:pt x="277178" y="135446"/>
                  </a:cubicBezTo>
                  <a:cubicBezTo>
                    <a:pt x="279940" y="145351"/>
                    <a:pt x="281369" y="155734"/>
                    <a:pt x="281369" y="166306"/>
                  </a:cubicBezTo>
                  <a:cubicBezTo>
                    <a:pt x="281369" y="229838"/>
                    <a:pt x="229648" y="281559"/>
                    <a:pt x="166116" y="281559"/>
                  </a:cubicBezTo>
                  <a:cubicBezTo>
                    <a:pt x="102584" y="281559"/>
                    <a:pt x="50863" y="229838"/>
                    <a:pt x="50863" y="166306"/>
                  </a:cubicBezTo>
                  <a:cubicBezTo>
                    <a:pt x="50863" y="102775"/>
                    <a:pt x="102584" y="51054"/>
                    <a:pt x="166116" y="51054"/>
                  </a:cubicBezTo>
                  <a:cubicBezTo>
                    <a:pt x="176689" y="51054"/>
                    <a:pt x="186976" y="52483"/>
                    <a:pt x="196977" y="55245"/>
                  </a:cubicBezTo>
                  <a:cubicBezTo>
                    <a:pt x="198406" y="52292"/>
                    <a:pt x="200311" y="49435"/>
                    <a:pt x="202692" y="46958"/>
                  </a:cubicBezTo>
                  <a:lnTo>
                    <a:pt x="228314" y="19717"/>
                  </a:lnTo>
                  <a:cubicBezTo>
                    <a:pt x="208788" y="11430"/>
                    <a:pt x="187738" y="7144"/>
                    <a:pt x="166211" y="7144"/>
                  </a:cubicBezTo>
                  <a:cubicBezTo>
                    <a:pt x="78486" y="7144"/>
                    <a:pt x="7144" y="78486"/>
                    <a:pt x="7144" y="166211"/>
                  </a:cubicBezTo>
                  <a:cubicBezTo>
                    <a:pt x="7144" y="253936"/>
                    <a:pt x="78486" y="325279"/>
                    <a:pt x="166211" y="325279"/>
                  </a:cubicBezTo>
                  <a:cubicBezTo>
                    <a:pt x="253937" y="325279"/>
                    <a:pt x="325279" y="253936"/>
                    <a:pt x="325279" y="166211"/>
                  </a:cubicBezTo>
                  <a:cubicBezTo>
                    <a:pt x="325279" y="144590"/>
                    <a:pt x="320992" y="123634"/>
                    <a:pt x="312706" y="104108"/>
                  </a:cubicBezTo>
                  <a:lnTo>
                    <a:pt x="285464" y="129730"/>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24" name="Google Shape;480;p42">
              <a:extLst>
                <a:ext uri="{FF2B5EF4-FFF2-40B4-BE49-F238E27FC236}">
                  <a16:creationId xmlns:a16="http://schemas.microsoft.com/office/drawing/2014/main" id="{C9FF3319-AB06-085E-1F9F-9038E7FC9695}"/>
                </a:ext>
              </a:extLst>
            </p:cNvPr>
            <p:cNvSpPr/>
            <p:nvPr/>
          </p:nvSpPr>
          <p:spPr>
            <a:xfrm>
              <a:off x="3537568" y="1635806"/>
              <a:ext cx="200025" cy="200025"/>
            </a:xfrm>
            <a:custGeom>
              <a:avLst/>
              <a:gdLst/>
              <a:ahLst/>
              <a:cxnLst/>
              <a:rect l="l" t="t" r="r" b="b"/>
              <a:pathLst>
                <a:path w="200025" h="200025" extrusionOk="0">
                  <a:moveTo>
                    <a:pt x="127929" y="26306"/>
                  </a:moveTo>
                  <a:lnTo>
                    <a:pt x="127929" y="11256"/>
                  </a:lnTo>
                  <a:cubicBezTo>
                    <a:pt x="118594" y="8399"/>
                    <a:pt x="108688" y="6970"/>
                    <a:pt x="98687" y="7161"/>
                  </a:cubicBezTo>
                  <a:cubicBezTo>
                    <a:pt x="47633" y="8113"/>
                    <a:pt x="6485" y="50499"/>
                    <a:pt x="7152" y="101649"/>
                  </a:cubicBezTo>
                  <a:cubicBezTo>
                    <a:pt x="7819" y="152512"/>
                    <a:pt x="49443" y="193660"/>
                    <a:pt x="100402" y="193660"/>
                  </a:cubicBezTo>
                  <a:cubicBezTo>
                    <a:pt x="150122" y="193660"/>
                    <a:pt x="191461" y="154131"/>
                    <a:pt x="193556" y="104506"/>
                  </a:cubicBezTo>
                  <a:cubicBezTo>
                    <a:pt x="194032" y="93648"/>
                    <a:pt x="192604" y="82980"/>
                    <a:pt x="189555" y="72883"/>
                  </a:cubicBezTo>
                  <a:lnTo>
                    <a:pt x="174506" y="72883"/>
                  </a:lnTo>
                  <a:lnTo>
                    <a:pt x="168410" y="78979"/>
                  </a:lnTo>
                  <a:cubicBezTo>
                    <a:pt x="170982" y="87266"/>
                    <a:pt x="172220" y="96124"/>
                    <a:pt x="171553" y="105363"/>
                  </a:cubicBezTo>
                  <a:cubicBezTo>
                    <a:pt x="169172" y="140701"/>
                    <a:pt x="140787" y="169086"/>
                    <a:pt x="105450" y="171562"/>
                  </a:cubicBezTo>
                  <a:cubicBezTo>
                    <a:pt x="62111" y="174610"/>
                    <a:pt x="26106" y="138606"/>
                    <a:pt x="29250" y="95172"/>
                  </a:cubicBezTo>
                  <a:cubicBezTo>
                    <a:pt x="31821" y="59929"/>
                    <a:pt x="60206" y="31640"/>
                    <a:pt x="95544" y="29259"/>
                  </a:cubicBezTo>
                  <a:cubicBezTo>
                    <a:pt x="104783" y="28687"/>
                    <a:pt x="113641" y="29830"/>
                    <a:pt x="121833" y="32402"/>
                  </a:cubicBezTo>
                  <a:lnTo>
                    <a:pt x="127929" y="26306"/>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grpSp>
      <p:grpSp>
        <p:nvGrpSpPr>
          <p:cNvPr id="25" name="Google Shape;474;p42">
            <a:extLst>
              <a:ext uri="{FF2B5EF4-FFF2-40B4-BE49-F238E27FC236}">
                <a16:creationId xmlns:a16="http://schemas.microsoft.com/office/drawing/2014/main" id="{CEB8F448-D826-CF7D-37E2-5AEFC479CD29}"/>
              </a:ext>
            </a:extLst>
          </p:cNvPr>
          <p:cNvGrpSpPr/>
          <p:nvPr/>
        </p:nvGrpSpPr>
        <p:grpSpPr>
          <a:xfrm>
            <a:off x="5516667" y="1979116"/>
            <a:ext cx="327072" cy="390468"/>
            <a:chOff x="3471568" y="1570005"/>
            <a:chExt cx="328636" cy="392335"/>
          </a:xfrm>
        </p:grpSpPr>
        <p:sp>
          <p:nvSpPr>
            <p:cNvPr id="26" name="Google Shape;475;p42">
              <a:extLst>
                <a:ext uri="{FF2B5EF4-FFF2-40B4-BE49-F238E27FC236}">
                  <a16:creationId xmlns:a16="http://schemas.microsoft.com/office/drawing/2014/main" id="{51FF6547-4420-102C-0289-21F9B7018A5F}"/>
                </a:ext>
              </a:extLst>
            </p:cNvPr>
            <p:cNvSpPr/>
            <p:nvPr/>
          </p:nvSpPr>
          <p:spPr>
            <a:xfrm>
              <a:off x="3668545" y="1876615"/>
              <a:ext cx="85725" cy="85725"/>
            </a:xfrm>
            <a:custGeom>
              <a:avLst/>
              <a:gdLst/>
              <a:ahLst/>
              <a:cxnLst/>
              <a:rect l="l" t="t" r="r" b="b"/>
              <a:pathLst>
                <a:path w="85725" h="85725" extrusionOk="0">
                  <a:moveTo>
                    <a:pt x="74009" y="7144"/>
                  </a:moveTo>
                  <a:cubicBezTo>
                    <a:pt x="54293" y="21241"/>
                    <a:pt x="31623" y="31433"/>
                    <a:pt x="7144" y="36671"/>
                  </a:cubicBezTo>
                  <a:lnTo>
                    <a:pt x="17145" y="72866"/>
                  </a:lnTo>
                  <a:cubicBezTo>
                    <a:pt x="18479" y="77629"/>
                    <a:pt x="22765" y="80963"/>
                    <a:pt x="27718" y="80963"/>
                  </a:cubicBezTo>
                  <a:lnTo>
                    <a:pt x="71628" y="80963"/>
                  </a:lnTo>
                  <a:cubicBezTo>
                    <a:pt x="78200" y="80963"/>
                    <a:pt x="83344" y="74962"/>
                    <a:pt x="82487" y="68485"/>
                  </a:cubicBezTo>
                  <a:lnTo>
                    <a:pt x="74009" y="7144"/>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27" name="Google Shape;476;p42">
              <a:extLst>
                <a:ext uri="{FF2B5EF4-FFF2-40B4-BE49-F238E27FC236}">
                  <a16:creationId xmlns:a16="http://schemas.microsoft.com/office/drawing/2014/main" id="{6DB9CCFA-24EA-767F-1580-489BC6588EE0}"/>
                </a:ext>
              </a:extLst>
            </p:cNvPr>
            <p:cNvSpPr/>
            <p:nvPr/>
          </p:nvSpPr>
          <p:spPr>
            <a:xfrm>
              <a:off x="3517194" y="1876615"/>
              <a:ext cx="85725" cy="85725"/>
            </a:xfrm>
            <a:custGeom>
              <a:avLst/>
              <a:gdLst/>
              <a:ahLst/>
              <a:cxnLst/>
              <a:rect l="l" t="t" r="r" b="b"/>
              <a:pathLst>
                <a:path w="85725" h="85725" extrusionOk="0">
                  <a:moveTo>
                    <a:pt x="7237" y="68485"/>
                  </a:moveTo>
                  <a:cubicBezTo>
                    <a:pt x="6380" y="74962"/>
                    <a:pt x="11524" y="80963"/>
                    <a:pt x="18096" y="80963"/>
                  </a:cubicBezTo>
                  <a:lnTo>
                    <a:pt x="62006" y="80963"/>
                  </a:lnTo>
                  <a:cubicBezTo>
                    <a:pt x="66959" y="80963"/>
                    <a:pt x="71245" y="77629"/>
                    <a:pt x="72579" y="72866"/>
                  </a:cubicBezTo>
                  <a:lnTo>
                    <a:pt x="82580" y="36671"/>
                  </a:lnTo>
                  <a:cubicBezTo>
                    <a:pt x="58101" y="31433"/>
                    <a:pt x="35431" y="21241"/>
                    <a:pt x="15715" y="7144"/>
                  </a:cubicBezTo>
                  <a:lnTo>
                    <a:pt x="7237" y="68485"/>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28" name="Google Shape;477;p42">
              <a:extLst>
                <a:ext uri="{FF2B5EF4-FFF2-40B4-BE49-F238E27FC236}">
                  <a16:creationId xmlns:a16="http://schemas.microsoft.com/office/drawing/2014/main" id="{C2F8C81A-CAB7-C5B7-45C6-4F782437C691}"/>
                </a:ext>
              </a:extLst>
            </p:cNvPr>
            <p:cNvSpPr/>
            <p:nvPr/>
          </p:nvSpPr>
          <p:spPr>
            <a:xfrm>
              <a:off x="3619229" y="1570016"/>
              <a:ext cx="180975" cy="180975"/>
            </a:xfrm>
            <a:custGeom>
              <a:avLst/>
              <a:gdLst/>
              <a:ahLst/>
              <a:cxnLst/>
              <a:rect l="l" t="t" r="r" b="b"/>
              <a:pathLst>
                <a:path w="180975" h="180975" extrusionOk="0">
                  <a:moveTo>
                    <a:pt x="67794" y="69617"/>
                  </a:moveTo>
                  <a:lnTo>
                    <a:pt x="67794" y="101431"/>
                  </a:lnTo>
                  <a:lnTo>
                    <a:pt x="10359" y="158866"/>
                  </a:lnTo>
                  <a:cubicBezTo>
                    <a:pt x="6072" y="163152"/>
                    <a:pt x="6072" y="170106"/>
                    <a:pt x="10359" y="174487"/>
                  </a:cubicBezTo>
                  <a:cubicBezTo>
                    <a:pt x="14645" y="178773"/>
                    <a:pt x="21693" y="178773"/>
                    <a:pt x="25979" y="174487"/>
                  </a:cubicBezTo>
                  <a:lnTo>
                    <a:pt x="83415" y="117052"/>
                  </a:lnTo>
                  <a:lnTo>
                    <a:pt x="115229" y="117052"/>
                  </a:lnTo>
                  <a:cubicBezTo>
                    <a:pt x="117991" y="117052"/>
                    <a:pt x="120753" y="116004"/>
                    <a:pt x="122753" y="114099"/>
                  </a:cubicBezTo>
                  <a:lnTo>
                    <a:pt x="174379" y="65521"/>
                  </a:lnTo>
                  <a:cubicBezTo>
                    <a:pt x="177618" y="62378"/>
                    <a:pt x="178760" y="57615"/>
                    <a:pt x="177046" y="53425"/>
                  </a:cubicBezTo>
                  <a:cubicBezTo>
                    <a:pt x="175427" y="49233"/>
                    <a:pt x="171331" y="46471"/>
                    <a:pt x="166854" y="46471"/>
                  </a:cubicBezTo>
                  <a:lnTo>
                    <a:pt x="138470" y="46471"/>
                  </a:lnTo>
                  <a:lnTo>
                    <a:pt x="138470" y="18087"/>
                  </a:lnTo>
                  <a:cubicBezTo>
                    <a:pt x="138470" y="13610"/>
                    <a:pt x="135708" y="9514"/>
                    <a:pt x="131517" y="7895"/>
                  </a:cubicBezTo>
                  <a:cubicBezTo>
                    <a:pt x="127326" y="6276"/>
                    <a:pt x="122563" y="7323"/>
                    <a:pt x="119420" y="10562"/>
                  </a:cubicBezTo>
                  <a:lnTo>
                    <a:pt x="70842" y="62187"/>
                  </a:lnTo>
                  <a:cubicBezTo>
                    <a:pt x="68842" y="64188"/>
                    <a:pt x="67794" y="66855"/>
                    <a:pt x="67794" y="69617"/>
                  </a:cubicBez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29" name="Google Shape;478;p42">
              <a:extLst>
                <a:ext uri="{FF2B5EF4-FFF2-40B4-BE49-F238E27FC236}">
                  <a16:creationId xmlns:a16="http://schemas.microsoft.com/office/drawing/2014/main" id="{45668E62-ADA6-2E28-5EEE-A1AD84A553E3}"/>
                </a:ext>
              </a:extLst>
            </p:cNvPr>
            <p:cNvSpPr/>
            <p:nvPr/>
          </p:nvSpPr>
          <p:spPr>
            <a:xfrm>
              <a:off x="3581200" y="1679733"/>
              <a:ext cx="104775" cy="104775"/>
            </a:xfrm>
            <a:custGeom>
              <a:avLst/>
              <a:gdLst/>
              <a:ahLst/>
              <a:cxnLst/>
              <a:rect l="l" t="t" r="r" b="b"/>
              <a:pathLst>
                <a:path w="104775" h="104775" extrusionOk="0">
                  <a:moveTo>
                    <a:pt x="59246" y="7239"/>
                  </a:moveTo>
                  <a:cubicBezTo>
                    <a:pt x="58293" y="7144"/>
                    <a:pt x="57436" y="7144"/>
                    <a:pt x="56483" y="7144"/>
                  </a:cubicBezTo>
                  <a:cubicBezTo>
                    <a:pt x="29242" y="7144"/>
                    <a:pt x="7144" y="29337"/>
                    <a:pt x="7144" y="56483"/>
                  </a:cubicBezTo>
                  <a:cubicBezTo>
                    <a:pt x="7144" y="83725"/>
                    <a:pt x="29337" y="105823"/>
                    <a:pt x="56483" y="105823"/>
                  </a:cubicBezTo>
                  <a:cubicBezTo>
                    <a:pt x="83725" y="105823"/>
                    <a:pt x="105823" y="83629"/>
                    <a:pt x="105823" y="56483"/>
                  </a:cubicBezTo>
                  <a:cubicBezTo>
                    <a:pt x="105823" y="55531"/>
                    <a:pt x="105823" y="54673"/>
                    <a:pt x="105728" y="53721"/>
                  </a:cubicBezTo>
                  <a:lnTo>
                    <a:pt x="79724" y="79724"/>
                  </a:lnTo>
                  <a:cubicBezTo>
                    <a:pt x="73533" y="85916"/>
                    <a:pt x="65246" y="89345"/>
                    <a:pt x="56483" y="89345"/>
                  </a:cubicBezTo>
                  <a:cubicBezTo>
                    <a:pt x="47720" y="89345"/>
                    <a:pt x="39434" y="85916"/>
                    <a:pt x="33242" y="79724"/>
                  </a:cubicBezTo>
                  <a:cubicBezTo>
                    <a:pt x="27051" y="73533"/>
                    <a:pt x="23622" y="65246"/>
                    <a:pt x="23622" y="56483"/>
                  </a:cubicBezTo>
                  <a:cubicBezTo>
                    <a:pt x="23622" y="47720"/>
                    <a:pt x="27051" y="39433"/>
                    <a:pt x="33242" y="33242"/>
                  </a:cubicBezTo>
                  <a:lnTo>
                    <a:pt x="59246" y="7239"/>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30" name="Google Shape;479;p42">
              <a:extLst>
                <a:ext uri="{FF2B5EF4-FFF2-40B4-BE49-F238E27FC236}">
                  <a16:creationId xmlns:a16="http://schemas.microsoft.com/office/drawing/2014/main" id="{8D20AFCE-3951-C9F2-018C-DFE5872DE4DB}"/>
                </a:ext>
              </a:extLst>
            </p:cNvPr>
            <p:cNvSpPr/>
            <p:nvPr/>
          </p:nvSpPr>
          <p:spPr>
            <a:xfrm>
              <a:off x="3471568" y="1570005"/>
              <a:ext cx="323850" cy="323850"/>
            </a:xfrm>
            <a:custGeom>
              <a:avLst/>
              <a:gdLst/>
              <a:ahLst/>
              <a:cxnLst/>
              <a:rect l="l" t="t" r="r" b="b"/>
              <a:pathLst>
                <a:path w="323850" h="323850" extrusionOk="0">
                  <a:moveTo>
                    <a:pt x="285464" y="129730"/>
                  </a:moveTo>
                  <a:cubicBezTo>
                    <a:pt x="282988" y="132017"/>
                    <a:pt x="280225" y="133921"/>
                    <a:pt x="277178" y="135446"/>
                  </a:cubicBezTo>
                  <a:cubicBezTo>
                    <a:pt x="279940" y="145351"/>
                    <a:pt x="281369" y="155734"/>
                    <a:pt x="281369" y="166306"/>
                  </a:cubicBezTo>
                  <a:cubicBezTo>
                    <a:pt x="281369" y="229838"/>
                    <a:pt x="229648" y="281559"/>
                    <a:pt x="166116" y="281559"/>
                  </a:cubicBezTo>
                  <a:cubicBezTo>
                    <a:pt x="102584" y="281559"/>
                    <a:pt x="50863" y="229838"/>
                    <a:pt x="50863" y="166306"/>
                  </a:cubicBezTo>
                  <a:cubicBezTo>
                    <a:pt x="50863" y="102775"/>
                    <a:pt x="102584" y="51054"/>
                    <a:pt x="166116" y="51054"/>
                  </a:cubicBezTo>
                  <a:cubicBezTo>
                    <a:pt x="176689" y="51054"/>
                    <a:pt x="186976" y="52483"/>
                    <a:pt x="196977" y="55245"/>
                  </a:cubicBezTo>
                  <a:cubicBezTo>
                    <a:pt x="198406" y="52292"/>
                    <a:pt x="200311" y="49435"/>
                    <a:pt x="202692" y="46958"/>
                  </a:cubicBezTo>
                  <a:lnTo>
                    <a:pt x="228314" y="19717"/>
                  </a:lnTo>
                  <a:cubicBezTo>
                    <a:pt x="208788" y="11430"/>
                    <a:pt x="187738" y="7144"/>
                    <a:pt x="166211" y="7144"/>
                  </a:cubicBezTo>
                  <a:cubicBezTo>
                    <a:pt x="78486" y="7144"/>
                    <a:pt x="7144" y="78486"/>
                    <a:pt x="7144" y="166211"/>
                  </a:cubicBezTo>
                  <a:cubicBezTo>
                    <a:pt x="7144" y="253936"/>
                    <a:pt x="78486" y="325279"/>
                    <a:pt x="166211" y="325279"/>
                  </a:cubicBezTo>
                  <a:cubicBezTo>
                    <a:pt x="253937" y="325279"/>
                    <a:pt x="325279" y="253936"/>
                    <a:pt x="325279" y="166211"/>
                  </a:cubicBezTo>
                  <a:cubicBezTo>
                    <a:pt x="325279" y="144590"/>
                    <a:pt x="320992" y="123634"/>
                    <a:pt x="312706" y="104108"/>
                  </a:cubicBezTo>
                  <a:lnTo>
                    <a:pt x="285464" y="129730"/>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31" name="Google Shape;480;p42">
              <a:extLst>
                <a:ext uri="{FF2B5EF4-FFF2-40B4-BE49-F238E27FC236}">
                  <a16:creationId xmlns:a16="http://schemas.microsoft.com/office/drawing/2014/main" id="{2290018C-8DE4-E4F6-C6EF-D2EEC385FF5A}"/>
                </a:ext>
              </a:extLst>
            </p:cNvPr>
            <p:cNvSpPr/>
            <p:nvPr/>
          </p:nvSpPr>
          <p:spPr>
            <a:xfrm>
              <a:off x="3537568" y="1635806"/>
              <a:ext cx="200025" cy="200025"/>
            </a:xfrm>
            <a:custGeom>
              <a:avLst/>
              <a:gdLst/>
              <a:ahLst/>
              <a:cxnLst/>
              <a:rect l="l" t="t" r="r" b="b"/>
              <a:pathLst>
                <a:path w="200025" h="200025" extrusionOk="0">
                  <a:moveTo>
                    <a:pt x="127929" y="26306"/>
                  </a:moveTo>
                  <a:lnTo>
                    <a:pt x="127929" y="11256"/>
                  </a:lnTo>
                  <a:cubicBezTo>
                    <a:pt x="118594" y="8399"/>
                    <a:pt x="108688" y="6970"/>
                    <a:pt x="98687" y="7161"/>
                  </a:cubicBezTo>
                  <a:cubicBezTo>
                    <a:pt x="47633" y="8113"/>
                    <a:pt x="6485" y="50499"/>
                    <a:pt x="7152" y="101649"/>
                  </a:cubicBezTo>
                  <a:cubicBezTo>
                    <a:pt x="7819" y="152512"/>
                    <a:pt x="49443" y="193660"/>
                    <a:pt x="100402" y="193660"/>
                  </a:cubicBezTo>
                  <a:cubicBezTo>
                    <a:pt x="150122" y="193660"/>
                    <a:pt x="191461" y="154131"/>
                    <a:pt x="193556" y="104506"/>
                  </a:cubicBezTo>
                  <a:cubicBezTo>
                    <a:pt x="194032" y="93648"/>
                    <a:pt x="192604" y="82980"/>
                    <a:pt x="189555" y="72883"/>
                  </a:cubicBezTo>
                  <a:lnTo>
                    <a:pt x="174506" y="72883"/>
                  </a:lnTo>
                  <a:lnTo>
                    <a:pt x="168410" y="78979"/>
                  </a:lnTo>
                  <a:cubicBezTo>
                    <a:pt x="170982" y="87266"/>
                    <a:pt x="172220" y="96124"/>
                    <a:pt x="171553" y="105363"/>
                  </a:cubicBezTo>
                  <a:cubicBezTo>
                    <a:pt x="169172" y="140701"/>
                    <a:pt x="140787" y="169086"/>
                    <a:pt x="105450" y="171562"/>
                  </a:cubicBezTo>
                  <a:cubicBezTo>
                    <a:pt x="62111" y="174610"/>
                    <a:pt x="26106" y="138606"/>
                    <a:pt x="29250" y="95172"/>
                  </a:cubicBezTo>
                  <a:cubicBezTo>
                    <a:pt x="31821" y="59929"/>
                    <a:pt x="60206" y="31640"/>
                    <a:pt x="95544" y="29259"/>
                  </a:cubicBezTo>
                  <a:cubicBezTo>
                    <a:pt x="104783" y="28687"/>
                    <a:pt x="113641" y="29830"/>
                    <a:pt x="121833" y="32402"/>
                  </a:cubicBezTo>
                  <a:lnTo>
                    <a:pt x="127929" y="26306"/>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grpSp>
      <p:grpSp>
        <p:nvGrpSpPr>
          <p:cNvPr id="32" name="Google Shape;474;p42">
            <a:extLst>
              <a:ext uri="{FF2B5EF4-FFF2-40B4-BE49-F238E27FC236}">
                <a16:creationId xmlns:a16="http://schemas.microsoft.com/office/drawing/2014/main" id="{E532C89A-5913-232D-0B86-FEDB96584A30}"/>
              </a:ext>
            </a:extLst>
          </p:cNvPr>
          <p:cNvGrpSpPr/>
          <p:nvPr/>
        </p:nvGrpSpPr>
        <p:grpSpPr>
          <a:xfrm>
            <a:off x="1084846" y="2011465"/>
            <a:ext cx="327072" cy="390468"/>
            <a:chOff x="3471568" y="1570005"/>
            <a:chExt cx="328636" cy="392335"/>
          </a:xfrm>
        </p:grpSpPr>
        <p:sp>
          <p:nvSpPr>
            <p:cNvPr id="33" name="Google Shape;475;p42">
              <a:extLst>
                <a:ext uri="{FF2B5EF4-FFF2-40B4-BE49-F238E27FC236}">
                  <a16:creationId xmlns:a16="http://schemas.microsoft.com/office/drawing/2014/main" id="{7AF394D0-42D7-6368-DF16-04106E926129}"/>
                </a:ext>
              </a:extLst>
            </p:cNvPr>
            <p:cNvSpPr/>
            <p:nvPr/>
          </p:nvSpPr>
          <p:spPr>
            <a:xfrm>
              <a:off x="3668545" y="1876615"/>
              <a:ext cx="85725" cy="85725"/>
            </a:xfrm>
            <a:custGeom>
              <a:avLst/>
              <a:gdLst/>
              <a:ahLst/>
              <a:cxnLst/>
              <a:rect l="l" t="t" r="r" b="b"/>
              <a:pathLst>
                <a:path w="85725" h="85725" extrusionOk="0">
                  <a:moveTo>
                    <a:pt x="74009" y="7144"/>
                  </a:moveTo>
                  <a:cubicBezTo>
                    <a:pt x="54293" y="21241"/>
                    <a:pt x="31623" y="31433"/>
                    <a:pt x="7144" y="36671"/>
                  </a:cubicBezTo>
                  <a:lnTo>
                    <a:pt x="17145" y="72866"/>
                  </a:lnTo>
                  <a:cubicBezTo>
                    <a:pt x="18479" y="77629"/>
                    <a:pt x="22765" y="80963"/>
                    <a:pt x="27718" y="80963"/>
                  </a:cubicBezTo>
                  <a:lnTo>
                    <a:pt x="71628" y="80963"/>
                  </a:lnTo>
                  <a:cubicBezTo>
                    <a:pt x="78200" y="80963"/>
                    <a:pt x="83344" y="74962"/>
                    <a:pt x="82487" y="68485"/>
                  </a:cubicBezTo>
                  <a:lnTo>
                    <a:pt x="74009" y="7144"/>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34" name="Google Shape;476;p42">
              <a:extLst>
                <a:ext uri="{FF2B5EF4-FFF2-40B4-BE49-F238E27FC236}">
                  <a16:creationId xmlns:a16="http://schemas.microsoft.com/office/drawing/2014/main" id="{BB2CDDCE-9E15-32EB-34E9-9546CF3EE90C}"/>
                </a:ext>
              </a:extLst>
            </p:cNvPr>
            <p:cNvSpPr/>
            <p:nvPr/>
          </p:nvSpPr>
          <p:spPr>
            <a:xfrm>
              <a:off x="3517194" y="1876615"/>
              <a:ext cx="85725" cy="85725"/>
            </a:xfrm>
            <a:custGeom>
              <a:avLst/>
              <a:gdLst/>
              <a:ahLst/>
              <a:cxnLst/>
              <a:rect l="l" t="t" r="r" b="b"/>
              <a:pathLst>
                <a:path w="85725" h="85725" extrusionOk="0">
                  <a:moveTo>
                    <a:pt x="7237" y="68485"/>
                  </a:moveTo>
                  <a:cubicBezTo>
                    <a:pt x="6380" y="74962"/>
                    <a:pt x="11524" y="80963"/>
                    <a:pt x="18096" y="80963"/>
                  </a:cubicBezTo>
                  <a:lnTo>
                    <a:pt x="62006" y="80963"/>
                  </a:lnTo>
                  <a:cubicBezTo>
                    <a:pt x="66959" y="80963"/>
                    <a:pt x="71245" y="77629"/>
                    <a:pt x="72579" y="72866"/>
                  </a:cubicBezTo>
                  <a:lnTo>
                    <a:pt x="82580" y="36671"/>
                  </a:lnTo>
                  <a:cubicBezTo>
                    <a:pt x="58101" y="31433"/>
                    <a:pt x="35431" y="21241"/>
                    <a:pt x="15715" y="7144"/>
                  </a:cubicBezTo>
                  <a:lnTo>
                    <a:pt x="7237" y="68485"/>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35" name="Google Shape;477;p42">
              <a:extLst>
                <a:ext uri="{FF2B5EF4-FFF2-40B4-BE49-F238E27FC236}">
                  <a16:creationId xmlns:a16="http://schemas.microsoft.com/office/drawing/2014/main" id="{15EC7E7B-644F-E8F1-1AA1-A1EF4270B73D}"/>
                </a:ext>
              </a:extLst>
            </p:cNvPr>
            <p:cNvSpPr/>
            <p:nvPr/>
          </p:nvSpPr>
          <p:spPr>
            <a:xfrm>
              <a:off x="3619229" y="1570016"/>
              <a:ext cx="180975" cy="180975"/>
            </a:xfrm>
            <a:custGeom>
              <a:avLst/>
              <a:gdLst/>
              <a:ahLst/>
              <a:cxnLst/>
              <a:rect l="l" t="t" r="r" b="b"/>
              <a:pathLst>
                <a:path w="180975" h="180975" extrusionOk="0">
                  <a:moveTo>
                    <a:pt x="67794" y="69617"/>
                  </a:moveTo>
                  <a:lnTo>
                    <a:pt x="67794" y="101431"/>
                  </a:lnTo>
                  <a:lnTo>
                    <a:pt x="10359" y="158866"/>
                  </a:lnTo>
                  <a:cubicBezTo>
                    <a:pt x="6072" y="163152"/>
                    <a:pt x="6072" y="170106"/>
                    <a:pt x="10359" y="174487"/>
                  </a:cubicBezTo>
                  <a:cubicBezTo>
                    <a:pt x="14645" y="178773"/>
                    <a:pt x="21693" y="178773"/>
                    <a:pt x="25979" y="174487"/>
                  </a:cubicBezTo>
                  <a:lnTo>
                    <a:pt x="83415" y="117052"/>
                  </a:lnTo>
                  <a:lnTo>
                    <a:pt x="115229" y="117052"/>
                  </a:lnTo>
                  <a:cubicBezTo>
                    <a:pt x="117991" y="117052"/>
                    <a:pt x="120753" y="116004"/>
                    <a:pt x="122753" y="114099"/>
                  </a:cubicBezTo>
                  <a:lnTo>
                    <a:pt x="174379" y="65521"/>
                  </a:lnTo>
                  <a:cubicBezTo>
                    <a:pt x="177618" y="62378"/>
                    <a:pt x="178760" y="57615"/>
                    <a:pt x="177046" y="53425"/>
                  </a:cubicBezTo>
                  <a:cubicBezTo>
                    <a:pt x="175427" y="49233"/>
                    <a:pt x="171331" y="46471"/>
                    <a:pt x="166854" y="46471"/>
                  </a:cubicBezTo>
                  <a:lnTo>
                    <a:pt x="138470" y="46471"/>
                  </a:lnTo>
                  <a:lnTo>
                    <a:pt x="138470" y="18087"/>
                  </a:lnTo>
                  <a:cubicBezTo>
                    <a:pt x="138470" y="13610"/>
                    <a:pt x="135708" y="9514"/>
                    <a:pt x="131517" y="7895"/>
                  </a:cubicBezTo>
                  <a:cubicBezTo>
                    <a:pt x="127326" y="6276"/>
                    <a:pt x="122563" y="7323"/>
                    <a:pt x="119420" y="10562"/>
                  </a:cubicBezTo>
                  <a:lnTo>
                    <a:pt x="70842" y="62187"/>
                  </a:lnTo>
                  <a:cubicBezTo>
                    <a:pt x="68842" y="64188"/>
                    <a:pt x="67794" y="66855"/>
                    <a:pt x="67794" y="69617"/>
                  </a:cubicBez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36" name="Google Shape;478;p42">
              <a:extLst>
                <a:ext uri="{FF2B5EF4-FFF2-40B4-BE49-F238E27FC236}">
                  <a16:creationId xmlns:a16="http://schemas.microsoft.com/office/drawing/2014/main" id="{D3AC68E0-5DC9-F7CB-D7F4-FA8EBF74685C}"/>
                </a:ext>
              </a:extLst>
            </p:cNvPr>
            <p:cNvSpPr/>
            <p:nvPr/>
          </p:nvSpPr>
          <p:spPr>
            <a:xfrm>
              <a:off x="3581200" y="1679733"/>
              <a:ext cx="104775" cy="104775"/>
            </a:xfrm>
            <a:custGeom>
              <a:avLst/>
              <a:gdLst/>
              <a:ahLst/>
              <a:cxnLst/>
              <a:rect l="l" t="t" r="r" b="b"/>
              <a:pathLst>
                <a:path w="104775" h="104775" extrusionOk="0">
                  <a:moveTo>
                    <a:pt x="59246" y="7239"/>
                  </a:moveTo>
                  <a:cubicBezTo>
                    <a:pt x="58293" y="7144"/>
                    <a:pt x="57436" y="7144"/>
                    <a:pt x="56483" y="7144"/>
                  </a:cubicBezTo>
                  <a:cubicBezTo>
                    <a:pt x="29242" y="7144"/>
                    <a:pt x="7144" y="29337"/>
                    <a:pt x="7144" y="56483"/>
                  </a:cubicBezTo>
                  <a:cubicBezTo>
                    <a:pt x="7144" y="83725"/>
                    <a:pt x="29337" y="105823"/>
                    <a:pt x="56483" y="105823"/>
                  </a:cubicBezTo>
                  <a:cubicBezTo>
                    <a:pt x="83725" y="105823"/>
                    <a:pt x="105823" y="83629"/>
                    <a:pt x="105823" y="56483"/>
                  </a:cubicBezTo>
                  <a:cubicBezTo>
                    <a:pt x="105823" y="55531"/>
                    <a:pt x="105823" y="54673"/>
                    <a:pt x="105728" y="53721"/>
                  </a:cubicBezTo>
                  <a:lnTo>
                    <a:pt x="79724" y="79724"/>
                  </a:lnTo>
                  <a:cubicBezTo>
                    <a:pt x="73533" y="85916"/>
                    <a:pt x="65246" y="89345"/>
                    <a:pt x="56483" y="89345"/>
                  </a:cubicBezTo>
                  <a:cubicBezTo>
                    <a:pt x="47720" y="89345"/>
                    <a:pt x="39434" y="85916"/>
                    <a:pt x="33242" y="79724"/>
                  </a:cubicBezTo>
                  <a:cubicBezTo>
                    <a:pt x="27051" y="73533"/>
                    <a:pt x="23622" y="65246"/>
                    <a:pt x="23622" y="56483"/>
                  </a:cubicBezTo>
                  <a:cubicBezTo>
                    <a:pt x="23622" y="47720"/>
                    <a:pt x="27051" y="39433"/>
                    <a:pt x="33242" y="33242"/>
                  </a:cubicBezTo>
                  <a:lnTo>
                    <a:pt x="59246" y="7239"/>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37" name="Google Shape;479;p42">
              <a:extLst>
                <a:ext uri="{FF2B5EF4-FFF2-40B4-BE49-F238E27FC236}">
                  <a16:creationId xmlns:a16="http://schemas.microsoft.com/office/drawing/2014/main" id="{E71BC907-C88A-580A-A8F5-39D9E5642A1E}"/>
                </a:ext>
              </a:extLst>
            </p:cNvPr>
            <p:cNvSpPr/>
            <p:nvPr/>
          </p:nvSpPr>
          <p:spPr>
            <a:xfrm>
              <a:off x="3471568" y="1570005"/>
              <a:ext cx="323850" cy="323850"/>
            </a:xfrm>
            <a:custGeom>
              <a:avLst/>
              <a:gdLst/>
              <a:ahLst/>
              <a:cxnLst/>
              <a:rect l="l" t="t" r="r" b="b"/>
              <a:pathLst>
                <a:path w="323850" h="323850" extrusionOk="0">
                  <a:moveTo>
                    <a:pt x="285464" y="129730"/>
                  </a:moveTo>
                  <a:cubicBezTo>
                    <a:pt x="282988" y="132017"/>
                    <a:pt x="280225" y="133921"/>
                    <a:pt x="277178" y="135446"/>
                  </a:cubicBezTo>
                  <a:cubicBezTo>
                    <a:pt x="279940" y="145351"/>
                    <a:pt x="281369" y="155734"/>
                    <a:pt x="281369" y="166306"/>
                  </a:cubicBezTo>
                  <a:cubicBezTo>
                    <a:pt x="281369" y="229838"/>
                    <a:pt x="229648" y="281559"/>
                    <a:pt x="166116" y="281559"/>
                  </a:cubicBezTo>
                  <a:cubicBezTo>
                    <a:pt x="102584" y="281559"/>
                    <a:pt x="50863" y="229838"/>
                    <a:pt x="50863" y="166306"/>
                  </a:cubicBezTo>
                  <a:cubicBezTo>
                    <a:pt x="50863" y="102775"/>
                    <a:pt x="102584" y="51054"/>
                    <a:pt x="166116" y="51054"/>
                  </a:cubicBezTo>
                  <a:cubicBezTo>
                    <a:pt x="176689" y="51054"/>
                    <a:pt x="186976" y="52483"/>
                    <a:pt x="196977" y="55245"/>
                  </a:cubicBezTo>
                  <a:cubicBezTo>
                    <a:pt x="198406" y="52292"/>
                    <a:pt x="200311" y="49435"/>
                    <a:pt x="202692" y="46958"/>
                  </a:cubicBezTo>
                  <a:lnTo>
                    <a:pt x="228314" y="19717"/>
                  </a:lnTo>
                  <a:cubicBezTo>
                    <a:pt x="208788" y="11430"/>
                    <a:pt x="187738" y="7144"/>
                    <a:pt x="166211" y="7144"/>
                  </a:cubicBezTo>
                  <a:cubicBezTo>
                    <a:pt x="78486" y="7144"/>
                    <a:pt x="7144" y="78486"/>
                    <a:pt x="7144" y="166211"/>
                  </a:cubicBezTo>
                  <a:cubicBezTo>
                    <a:pt x="7144" y="253936"/>
                    <a:pt x="78486" y="325279"/>
                    <a:pt x="166211" y="325279"/>
                  </a:cubicBezTo>
                  <a:cubicBezTo>
                    <a:pt x="253937" y="325279"/>
                    <a:pt x="325279" y="253936"/>
                    <a:pt x="325279" y="166211"/>
                  </a:cubicBezTo>
                  <a:cubicBezTo>
                    <a:pt x="325279" y="144590"/>
                    <a:pt x="320992" y="123634"/>
                    <a:pt x="312706" y="104108"/>
                  </a:cubicBezTo>
                  <a:lnTo>
                    <a:pt x="285464" y="129730"/>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sp>
          <p:nvSpPr>
            <p:cNvPr id="38" name="Google Shape;480;p42">
              <a:extLst>
                <a:ext uri="{FF2B5EF4-FFF2-40B4-BE49-F238E27FC236}">
                  <a16:creationId xmlns:a16="http://schemas.microsoft.com/office/drawing/2014/main" id="{3352C78E-6BED-70C3-0203-D82D264F83C0}"/>
                </a:ext>
              </a:extLst>
            </p:cNvPr>
            <p:cNvSpPr/>
            <p:nvPr/>
          </p:nvSpPr>
          <p:spPr>
            <a:xfrm>
              <a:off x="3537568" y="1635806"/>
              <a:ext cx="200025" cy="200025"/>
            </a:xfrm>
            <a:custGeom>
              <a:avLst/>
              <a:gdLst/>
              <a:ahLst/>
              <a:cxnLst/>
              <a:rect l="l" t="t" r="r" b="b"/>
              <a:pathLst>
                <a:path w="200025" h="200025" extrusionOk="0">
                  <a:moveTo>
                    <a:pt x="127929" y="26306"/>
                  </a:moveTo>
                  <a:lnTo>
                    <a:pt x="127929" y="11256"/>
                  </a:lnTo>
                  <a:cubicBezTo>
                    <a:pt x="118594" y="8399"/>
                    <a:pt x="108688" y="6970"/>
                    <a:pt x="98687" y="7161"/>
                  </a:cubicBezTo>
                  <a:cubicBezTo>
                    <a:pt x="47633" y="8113"/>
                    <a:pt x="6485" y="50499"/>
                    <a:pt x="7152" y="101649"/>
                  </a:cubicBezTo>
                  <a:cubicBezTo>
                    <a:pt x="7819" y="152512"/>
                    <a:pt x="49443" y="193660"/>
                    <a:pt x="100402" y="193660"/>
                  </a:cubicBezTo>
                  <a:cubicBezTo>
                    <a:pt x="150122" y="193660"/>
                    <a:pt x="191461" y="154131"/>
                    <a:pt x="193556" y="104506"/>
                  </a:cubicBezTo>
                  <a:cubicBezTo>
                    <a:pt x="194032" y="93648"/>
                    <a:pt x="192604" y="82980"/>
                    <a:pt x="189555" y="72883"/>
                  </a:cubicBezTo>
                  <a:lnTo>
                    <a:pt x="174506" y="72883"/>
                  </a:lnTo>
                  <a:lnTo>
                    <a:pt x="168410" y="78979"/>
                  </a:lnTo>
                  <a:cubicBezTo>
                    <a:pt x="170982" y="87266"/>
                    <a:pt x="172220" y="96124"/>
                    <a:pt x="171553" y="105363"/>
                  </a:cubicBezTo>
                  <a:cubicBezTo>
                    <a:pt x="169172" y="140701"/>
                    <a:pt x="140787" y="169086"/>
                    <a:pt x="105450" y="171562"/>
                  </a:cubicBezTo>
                  <a:cubicBezTo>
                    <a:pt x="62111" y="174610"/>
                    <a:pt x="26106" y="138606"/>
                    <a:pt x="29250" y="95172"/>
                  </a:cubicBezTo>
                  <a:cubicBezTo>
                    <a:pt x="31821" y="59929"/>
                    <a:pt x="60206" y="31640"/>
                    <a:pt x="95544" y="29259"/>
                  </a:cubicBezTo>
                  <a:cubicBezTo>
                    <a:pt x="104783" y="28687"/>
                    <a:pt x="113641" y="29830"/>
                    <a:pt x="121833" y="32402"/>
                  </a:cubicBezTo>
                  <a:lnTo>
                    <a:pt x="127929" y="26306"/>
                  </a:lnTo>
                  <a:close/>
                </a:path>
              </a:pathLst>
            </a:custGeom>
            <a:solidFill>
              <a:srgbClr val="FB34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46F4"/>
                </a:solidFill>
                <a:latin typeface="Dosis Light"/>
                <a:ea typeface="Dosis Light"/>
                <a:cs typeface="Dosis Light"/>
                <a:sym typeface="Dosis Light"/>
              </a:endParaRPr>
            </a:p>
          </p:txBody>
        </p:sp>
      </p:grpSp>
    </p:spTree>
    <p:extLst>
      <p:ext uri="{BB962C8B-B14F-4D97-AF65-F5344CB8AC3E}">
        <p14:creationId xmlns:p14="http://schemas.microsoft.com/office/powerpoint/2010/main" val="232183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36" descr="Text, letter&#10;&#10;Description automatically generated"/>
          <p:cNvPicPr preferRelativeResize="0"/>
          <p:nvPr/>
        </p:nvPicPr>
        <p:blipFill rotWithShape="1">
          <a:blip r:embed="rId3"/>
          <a:srcRect l="206" r="206"/>
          <a:stretch/>
        </p:blipFill>
        <p:spPr>
          <a:xfrm>
            <a:off x="590538" y="590543"/>
            <a:ext cx="2790900" cy="3962400"/>
          </a:xfrm>
          <a:prstGeom prst="roundRect">
            <a:avLst>
              <a:gd name="adj" fmla="val 10021"/>
            </a:avLst>
          </a:prstGeom>
          <a:noFill/>
          <a:ln>
            <a:noFill/>
          </a:ln>
        </p:spPr>
      </p:pic>
      <p:sp>
        <p:nvSpPr>
          <p:cNvPr id="370" name="Google Shape;370;p36"/>
          <p:cNvSpPr txBox="1"/>
          <p:nvPr/>
        </p:nvSpPr>
        <p:spPr>
          <a:xfrm>
            <a:off x="4573491" y="938161"/>
            <a:ext cx="3730520" cy="500107"/>
          </a:xfrm>
          <a:prstGeom prst="rect">
            <a:avLst/>
          </a:prstGeom>
          <a:noFill/>
          <a:ln>
            <a:noFill/>
          </a:ln>
        </p:spPr>
        <p:txBody>
          <a:bodyPr spcFirstLastPara="1" wrap="square" lIns="68575" tIns="34275" rIns="68575" bIns="34275" anchor="t" anchorCtr="0">
            <a:spAutoFit/>
          </a:bodyPr>
          <a:lstStyle/>
          <a:p>
            <a:r>
              <a:rPr lang="en-US" altLang="ko" sz="2800">
                <a:solidFill>
                  <a:srgbClr val="2A0054"/>
                </a:solidFill>
                <a:latin typeface="Dosis ExtraBold"/>
                <a:ea typeface="Dosis ExtraBold"/>
                <a:cs typeface="Dosis ExtraBold"/>
                <a:sym typeface="Dosis ExtraBold"/>
              </a:rPr>
              <a:t>Week 1: Introduction</a:t>
            </a:r>
          </a:p>
        </p:txBody>
      </p:sp>
      <p:sp>
        <p:nvSpPr>
          <p:cNvPr id="371" name="Google Shape;371;p36"/>
          <p:cNvSpPr txBox="1"/>
          <p:nvPr/>
        </p:nvSpPr>
        <p:spPr>
          <a:xfrm>
            <a:off x="3741708" y="1896878"/>
            <a:ext cx="3613207" cy="253885"/>
          </a:xfrm>
          <a:prstGeom prst="rect">
            <a:avLst/>
          </a:prstGeom>
          <a:noFill/>
          <a:ln>
            <a:noFill/>
          </a:ln>
        </p:spPr>
        <p:txBody>
          <a:bodyPr spcFirstLastPara="1" wrap="square" lIns="68575" tIns="34275" rIns="68575" bIns="34275" anchor="t" anchorCtr="0">
            <a:spAutoFit/>
          </a:bodyPr>
          <a:lstStyle/>
          <a:p>
            <a:pPr algn="just"/>
            <a:endParaRPr lang="ko" altLang="en-US" sz="1200">
              <a:solidFill>
                <a:srgbClr val="2A0054"/>
              </a:solidFill>
              <a:latin typeface="Dosis Light"/>
            </a:endParaRPr>
          </a:p>
        </p:txBody>
      </p:sp>
      <p:sp>
        <p:nvSpPr>
          <p:cNvPr id="372" name="Google Shape;372;p36"/>
          <p:cNvSpPr/>
          <p:nvPr/>
        </p:nvSpPr>
        <p:spPr>
          <a:xfrm>
            <a:off x="4572000" y="2928348"/>
            <a:ext cx="3545455" cy="471788"/>
          </a:xfrm>
          <a:prstGeom prst="roundRect">
            <a:avLst>
              <a:gd name="adj" fmla="val 50000"/>
            </a:avLst>
          </a:prstGeom>
          <a:solidFill>
            <a:srgbClr val="FB346C"/>
          </a:solidFill>
          <a:ln>
            <a:noFill/>
          </a:ln>
        </p:spPr>
        <p:txBody>
          <a:bodyPr spcFirstLastPara="1" wrap="square" lIns="68575" tIns="34275" rIns="68575" bIns="34275" anchor="ctr" anchorCtr="0">
            <a:noAutofit/>
          </a:bodyPr>
          <a:lstStyle/>
          <a:p>
            <a:pPr algn="ctr"/>
            <a:r>
              <a:rPr lang="en-US" altLang="ko" sz="2000" b="1">
                <a:solidFill>
                  <a:schemeClr val="lt1"/>
                </a:solidFill>
                <a:latin typeface="Dosis Light"/>
                <a:ea typeface="Dosis Light"/>
                <a:cs typeface="Dosis Light"/>
              </a:rPr>
              <a:t>Contract (Instruction)</a:t>
            </a:r>
            <a:endParaRPr lang="ko" altLang="en-US" sz="2000" b="1">
              <a:solidFill>
                <a:schemeClr val="lt1"/>
              </a:solidFill>
              <a:latin typeface="Dosis Light"/>
              <a:ea typeface="Dosis Light"/>
              <a:cs typeface="Dosis Light"/>
            </a:endParaRPr>
          </a:p>
        </p:txBody>
      </p:sp>
      <p:grpSp>
        <p:nvGrpSpPr>
          <p:cNvPr id="373" name="Google Shape;373;p36"/>
          <p:cNvGrpSpPr/>
          <p:nvPr/>
        </p:nvGrpSpPr>
        <p:grpSpPr>
          <a:xfrm>
            <a:off x="0" y="1"/>
            <a:ext cx="2239478" cy="942975"/>
            <a:chOff x="0" y="1"/>
            <a:chExt cx="2985971" cy="1257300"/>
          </a:xfrm>
        </p:grpSpPr>
        <p:pic>
          <p:nvPicPr>
            <p:cNvPr id="374" name="Google Shape;374;p36"/>
            <p:cNvPicPr preferRelativeResize="0"/>
            <p:nvPr/>
          </p:nvPicPr>
          <p:blipFill rotWithShape="1">
            <a:blip r:embed="rId4">
              <a:alphaModFix/>
            </a:blip>
            <a:srcRect/>
            <a:stretch/>
          </p:blipFill>
          <p:spPr>
            <a:xfrm>
              <a:off x="0" y="1"/>
              <a:ext cx="2985971" cy="1257300"/>
            </a:xfrm>
            <a:prstGeom prst="rect">
              <a:avLst/>
            </a:prstGeom>
            <a:noFill/>
            <a:ln>
              <a:noFill/>
            </a:ln>
          </p:spPr>
        </p:pic>
        <p:sp>
          <p:nvSpPr>
            <p:cNvPr id="375" name="Google Shape;375;p36"/>
            <p:cNvSpPr/>
            <p:nvPr/>
          </p:nvSpPr>
          <p:spPr>
            <a:xfrm>
              <a:off x="245211" y="920732"/>
              <a:ext cx="122135" cy="126106"/>
            </a:xfrm>
            <a:custGeom>
              <a:avLst/>
              <a:gdLst/>
              <a:ahLst/>
              <a:cxnLst/>
              <a:rect l="l" t="t" r="r" b="b"/>
              <a:pathLst>
                <a:path w="869532" h="897799" extrusionOk="0">
                  <a:moveTo>
                    <a:pt x="434774" y="143"/>
                  </a:moveTo>
                  <a:lnTo>
                    <a:pt x="588437" y="290332"/>
                  </a:lnTo>
                  <a:lnTo>
                    <a:pt x="869393" y="449056"/>
                  </a:lnTo>
                  <a:lnTo>
                    <a:pt x="588437" y="607765"/>
                  </a:lnTo>
                  <a:lnTo>
                    <a:pt x="434774" y="897955"/>
                  </a:lnTo>
                  <a:lnTo>
                    <a:pt x="281112" y="607765"/>
                  </a:lnTo>
                  <a:lnTo>
                    <a:pt x="143" y="449056"/>
                  </a:lnTo>
                  <a:lnTo>
                    <a:pt x="281112" y="290332"/>
                  </a:lnTo>
                  <a:close/>
                </a:path>
              </a:pathLst>
            </a:custGeom>
            <a:solidFill>
              <a:srgbClr val="FCCC6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sp>
          <p:nvSpPr>
            <p:cNvPr id="376" name="Google Shape;376;p36"/>
            <p:cNvSpPr/>
            <p:nvPr/>
          </p:nvSpPr>
          <p:spPr>
            <a:xfrm>
              <a:off x="909155" y="81807"/>
              <a:ext cx="122135" cy="126106"/>
            </a:xfrm>
            <a:custGeom>
              <a:avLst/>
              <a:gdLst/>
              <a:ahLst/>
              <a:cxnLst/>
              <a:rect l="l" t="t" r="r" b="b"/>
              <a:pathLst>
                <a:path w="869532" h="897799" extrusionOk="0">
                  <a:moveTo>
                    <a:pt x="434761" y="143"/>
                  </a:moveTo>
                  <a:lnTo>
                    <a:pt x="588423" y="290332"/>
                  </a:lnTo>
                  <a:lnTo>
                    <a:pt x="869393" y="449056"/>
                  </a:lnTo>
                  <a:lnTo>
                    <a:pt x="588423" y="607766"/>
                  </a:lnTo>
                  <a:lnTo>
                    <a:pt x="434761" y="897955"/>
                  </a:lnTo>
                  <a:lnTo>
                    <a:pt x="281099" y="607766"/>
                  </a:lnTo>
                  <a:lnTo>
                    <a:pt x="143" y="449056"/>
                  </a:lnTo>
                  <a:lnTo>
                    <a:pt x="281099" y="290332"/>
                  </a:lnTo>
                  <a:close/>
                </a:path>
              </a:pathLst>
            </a:custGeom>
            <a:solidFill>
              <a:srgbClr val="44D4F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Dosis Light"/>
                <a:ea typeface="Dosis Light"/>
                <a:cs typeface="Dosis Light"/>
                <a:sym typeface="Dosis Light"/>
              </a:endParaRPr>
            </a:p>
          </p:txBody>
        </p:sp>
      </p:grpSp>
      <p:pic>
        <p:nvPicPr>
          <p:cNvPr id="2" name="Picture 2">
            <a:extLst>
              <a:ext uri="{FF2B5EF4-FFF2-40B4-BE49-F238E27FC236}">
                <a16:creationId xmlns:a16="http://schemas.microsoft.com/office/drawing/2014/main" id="{8A16A0B9-DA3A-F5F9-1032-7E6CD38B9442}"/>
              </a:ext>
            </a:extLst>
          </p:cNvPr>
          <p:cNvPicPr>
            <a:picLocks noChangeAspect="1"/>
          </p:cNvPicPr>
          <p:nvPr/>
        </p:nvPicPr>
        <p:blipFill>
          <a:blip r:embed="rId5"/>
          <a:stretch>
            <a:fillRect/>
          </a:stretch>
        </p:blipFill>
        <p:spPr>
          <a:xfrm>
            <a:off x="4338638" y="2343150"/>
            <a:ext cx="466725" cy="457200"/>
          </a:xfrm>
          <a:prstGeom prst="rect">
            <a:avLst/>
          </a:prstGeom>
        </p:spPr>
      </p:pic>
      <p:sp>
        <p:nvSpPr>
          <p:cNvPr id="3" name="Google Shape;372;p36">
            <a:extLst>
              <a:ext uri="{FF2B5EF4-FFF2-40B4-BE49-F238E27FC236}">
                <a16:creationId xmlns:a16="http://schemas.microsoft.com/office/drawing/2014/main" id="{729D5EFB-9806-6B1B-ACA4-A982F43E60C8}"/>
              </a:ext>
            </a:extLst>
          </p:cNvPr>
          <p:cNvSpPr/>
          <p:nvPr/>
        </p:nvSpPr>
        <p:spPr>
          <a:xfrm>
            <a:off x="4572000" y="1591253"/>
            <a:ext cx="3545455" cy="450222"/>
          </a:xfrm>
          <a:prstGeom prst="roundRect">
            <a:avLst>
              <a:gd name="adj" fmla="val 50000"/>
            </a:avLst>
          </a:prstGeom>
          <a:solidFill>
            <a:srgbClr val="FB346C"/>
          </a:solidFill>
          <a:ln>
            <a:noFill/>
          </a:ln>
        </p:spPr>
        <p:txBody>
          <a:bodyPr spcFirstLastPara="1" wrap="square" lIns="68575" tIns="34275" rIns="68575" bIns="34275" anchor="ctr" anchorCtr="0">
            <a:noAutofit/>
          </a:bodyPr>
          <a:lstStyle/>
          <a:p>
            <a:pPr algn="ctr"/>
            <a:r>
              <a:rPr lang="ko" altLang="en-US" sz="2000" b="1" err="1">
                <a:solidFill>
                  <a:schemeClr val="lt1"/>
                </a:solidFill>
                <a:latin typeface="Dosis Light"/>
                <a:ea typeface="Dosis Light"/>
                <a:cs typeface="Dosis Light"/>
              </a:rPr>
              <a:t>Getting</a:t>
            </a:r>
            <a:r>
              <a:rPr lang="ko" altLang="en-US" sz="2000" b="1">
                <a:solidFill>
                  <a:schemeClr val="lt1"/>
                </a:solidFill>
                <a:latin typeface="Dosis Light"/>
                <a:ea typeface="Dosis Light"/>
                <a:cs typeface="Dosis Light"/>
              </a:rPr>
              <a:t> </a:t>
            </a:r>
            <a:r>
              <a:rPr lang="ko" altLang="en-US" sz="2000" b="1" err="1">
                <a:solidFill>
                  <a:schemeClr val="lt1"/>
                </a:solidFill>
                <a:latin typeface="Dosis Light"/>
                <a:ea typeface="Dosis Light"/>
                <a:cs typeface="Dosis Light"/>
              </a:rPr>
              <a:t>To</a:t>
            </a:r>
            <a:r>
              <a:rPr lang="ko" altLang="en-US" sz="2000" b="1">
                <a:solidFill>
                  <a:schemeClr val="lt1"/>
                </a:solidFill>
                <a:latin typeface="Dosis Light"/>
                <a:ea typeface="Dosis Light"/>
                <a:cs typeface="Dosis Light"/>
              </a:rPr>
              <a:t> </a:t>
            </a:r>
            <a:r>
              <a:rPr lang="ko" altLang="en-US" sz="2000" b="1" err="1">
                <a:solidFill>
                  <a:schemeClr val="lt1"/>
                </a:solidFill>
                <a:latin typeface="Dosis Light"/>
                <a:ea typeface="Dosis Light"/>
                <a:cs typeface="Dosis Light"/>
              </a:rPr>
              <a:t>Know</a:t>
            </a:r>
            <a:r>
              <a:rPr lang="ko" altLang="en-US" sz="2000" b="1">
                <a:solidFill>
                  <a:schemeClr val="lt1"/>
                </a:solidFill>
                <a:latin typeface="Dosis Light"/>
                <a:ea typeface="Dosis Light"/>
                <a:cs typeface="Dosis Light"/>
              </a:rPr>
              <a:t> </a:t>
            </a:r>
            <a:r>
              <a:rPr lang="ko" altLang="en-US" sz="2000" b="1" err="1">
                <a:solidFill>
                  <a:schemeClr val="lt1"/>
                </a:solidFill>
                <a:latin typeface="Dosis Light"/>
                <a:ea typeface="Dosis Light"/>
                <a:cs typeface="Dosis Light"/>
              </a:rPr>
              <a:t>You</a:t>
            </a:r>
            <a:r>
              <a:rPr lang="ko" altLang="en-US" sz="2000" b="1">
                <a:solidFill>
                  <a:schemeClr val="lt1"/>
                </a:solidFill>
                <a:latin typeface="Dosis Light"/>
                <a:ea typeface="Dosis Light"/>
                <a:cs typeface="Dosis Light"/>
              </a:rPr>
              <a:t>!</a:t>
            </a:r>
          </a:p>
        </p:txBody>
      </p:sp>
      <p:sp>
        <p:nvSpPr>
          <p:cNvPr id="4" name="Google Shape;372;p36">
            <a:extLst>
              <a:ext uri="{FF2B5EF4-FFF2-40B4-BE49-F238E27FC236}">
                <a16:creationId xmlns:a16="http://schemas.microsoft.com/office/drawing/2014/main" id="{F84F8364-925B-9A80-FF14-BD46174DB3B6}"/>
              </a:ext>
            </a:extLst>
          </p:cNvPr>
          <p:cNvSpPr/>
          <p:nvPr/>
        </p:nvSpPr>
        <p:spPr>
          <a:xfrm>
            <a:off x="4571999" y="2270584"/>
            <a:ext cx="3545455" cy="461005"/>
          </a:xfrm>
          <a:prstGeom prst="roundRect">
            <a:avLst>
              <a:gd name="adj" fmla="val 50000"/>
            </a:avLst>
          </a:prstGeom>
          <a:solidFill>
            <a:srgbClr val="FB346C"/>
          </a:solidFill>
          <a:ln>
            <a:noFill/>
          </a:ln>
        </p:spPr>
        <p:txBody>
          <a:bodyPr spcFirstLastPara="1" wrap="square" lIns="68575" tIns="34275" rIns="68575" bIns="34275" anchor="ctr" anchorCtr="0">
            <a:noAutofit/>
          </a:bodyPr>
          <a:lstStyle/>
          <a:p>
            <a:pPr algn="ctr"/>
            <a:r>
              <a:rPr lang="en-US" altLang="ko" sz="2000" b="1">
                <a:solidFill>
                  <a:schemeClr val="lt1"/>
                </a:solidFill>
                <a:latin typeface="Dosis Light"/>
                <a:ea typeface="Dosis Light"/>
                <a:cs typeface="Dosis Light"/>
              </a:rPr>
              <a:t>Writing Exercise</a:t>
            </a:r>
          </a:p>
        </p:txBody>
      </p:sp>
      <p:sp>
        <p:nvSpPr>
          <p:cNvPr id="5" name="Google Shape;372;p36">
            <a:extLst>
              <a:ext uri="{FF2B5EF4-FFF2-40B4-BE49-F238E27FC236}">
                <a16:creationId xmlns:a16="http://schemas.microsoft.com/office/drawing/2014/main" id="{E51212BC-56B2-50FF-D529-21AB83497BF7}"/>
              </a:ext>
            </a:extLst>
          </p:cNvPr>
          <p:cNvSpPr/>
          <p:nvPr/>
        </p:nvSpPr>
        <p:spPr>
          <a:xfrm>
            <a:off x="4571999" y="3596894"/>
            <a:ext cx="3545455" cy="471788"/>
          </a:xfrm>
          <a:prstGeom prst="roundRect">
            <a:avLst>
              <a:gd name="adj" fmla="val 50000"/>
            </a:avLst>
          </a:prstGeom>
          <a:solidFill>
            <a:srgbClr val="FB346C"/>
          </a:solidFill>
          <a:ln>
            <a:noFill/>
          </a:ln>
        </p:spPr>
        <p:txBody>
          <a:bodyPr spcFirstLastPara="1" wrap="square" lIns="68575" tIns="34275" rIns="68575" bIns="34275" anchor="ctr" anchorCtr="0">
            <a:noAutofit/>
          </a:bodyPr>
          <a:lstStyle/>
          <a:p>
            <a:pPr algn="ctr"/>
            <a:r>
              <a:rPr lang="en-US" altLang="ko" sz="2000" b="1">
                <a:solidFill>
                  <a:schemeClr val="lt1"/>
                </a:solidFill>
                <a:latin typeface="Dosis Light"/>
                <a:ea typeface="Dosis Light"/>
                <a:cs typeface="Dosis Light"/>
              </a:rPr>
              <a:t>Homework</a:t>
            </a:r>
            <a:endParaRPr lang="ko" altLang="en-US" sz="2000" b="1">
              <a:solidFill>
                <a:schemeClr val="lt1"/>
              </a:solidFill>
              <a:latin typeface="Dosis Light"/>
              <a:ea typeface="Dosis Light"/>
              <a:cs typeface="Dosis Light"/>
            </a:endParaRPr>
          </a:p>
        </p:txBody>
      </p:sp>
    </p:spTree>
    <p:extLst>
      <p:ext uri="{BB962C8B-B14F-4D97-AF65-F5344CB8AC3E}">
        <p14:creationId xmlns:p14="http://schemas.microsoft.com/office/powerpoint/2010/main" val="107681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animBg="1"/>
      <p:bldP spid="4" grpId="0" animBg="1"/>
      <p:bldP spid="5" grpId="0" animBg="1"/>
    </p:bldLst>
  </p:timing>
</p:sld>
</file>

<file path=ppt/theme/theme1.xml><?xml version="1.0" encoding="utf-8"?>
<a:theme xmlns:a="http://schemas.openxmlformats.org/drawingml/2006/main" name="PPTMON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268c511-f5d7-4443-b7e1-cc326e7735c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C38B87A91004140A8A698D890733DE1" ma:contentTypeVersion="15" ma:contentTypeDescription="Create a new document." ma:contentTypeScope="" ma:versionID="b88d507e1d6fe6e53c0ce2dd469e07d3">
  <xsd:schema xmlns:xsd="http://www.w3.org/2001/XMLSchema" xmlns:xs="http://www.w3.org/2001/XMLSchema" xmlns:p="http://schemas.microsoft.com/office/2006/metadata/properties" xmlns:ns3="7268c511-f5d7-4443-b7e1-cc326e7735c1" xmlns:ns4="4222326c-425d-434f-949b-5ebf44f8a7e3" targetNamespace="http://schemas.microsoft.com/office/2006/metadata/properties" ma:root="true" ma:fieldsID="cc8082163b205d9d846435585a91de1a" ns3:_="" ns4:_="">
    <xsd:import namespace="7268c511-f5d7-4443-b7e1-cc326e7735c1"/>
    <xsd:import namespace="4222326c-425d-434f-949b-5ebf44f8a7e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68c511-f5d7-4443-b7e1-cc326e773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22326c-425d-434f-949b-5ebf44f8a7e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981E5C-8313-4A88-94FF-4D382D509367}">
  <ds:schemaRefs>
    <ds:schemaRef ds:uri="4222326c-425d-434f-949b-5ebf44f8a7e3"/>
    <ds:schemaRef ds:uri="7268c511-f5d7-4443-b7e1-cc326e7735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5B0F5AB-92FD-4A5F-96F0-425A14CCDF3A}">
  <ds:schemaRefs>
    <ds:schemaRef ds:uri="http://schemas.microsoft.com/sharepoint/v3/contenttype/forms"/>
  </ds:schemaRefs>
</ds:datastoreItem>
</file>

<file path=customXml/itemProps3.xml><?xml version="1.0" encoding="utf-8"?>
<ds:datastoreItem xmlns:ds="http://schemas.openxmlformats.org/officeDocument/2006/customXml" ds:itemID="{AD41F6BE-2141-446A-A292-19DD9DCCD772}">
  <ds:schemaRefs>
    <ds:schemaRef ds:uri="4222326c-425d-434f-949b-5ebf44f8a7e3"/>
    <ds:schemaRef ds:uri="7268c511-f5d7-4443-b7e1-cc326e7735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30</Slides>
  <Notes>29</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Adrienne Baker</dc:creator>
  <cp:revision>123</cp:revision>
  <dcterms:modified xsi:type="dcterms:W3CDTF">2023-03-30T01:59:58Z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0x010100FC38B87A91004140A8A698D890733DE1</vt:lpwstr>
  </property>
</Properties>
</file>