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5143500" cx="9144000"/>
  <p:notesSz cx="6858000" cy="9144000"/>
  <p:embeddedFontLst>
    <p:embeddedFont>
      <p:font typeface="Montserrat"/>
      <p:regular r:id="rId17"/>
      <p:bold r:id="rId18"/>
      <p:italic r:id="rId19"/>
      <p:boldItalic r:id="rId20"/>
    </p:embeddedFont>
    <p:embeddedFont>
      <p:font typeface="PT Serif"/>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Montserrat-boldItalic.fntdata"/><Relationship Id="rId11" Type="http://schemas.openxmlformats.org/officeDocument/2006/relationships/slide" Target="slides/slide7.xml"/><Relationship Id="rId22" Type="http://schemas.openxmlformats.org/officeDocument/2006/relationships/font" Target="fonts/PTSerif-bold.fntdata"/><Relationship Id="rId10" Type="http://schemas.openxmlformats.org/officeDocument/2006/relationships/slide" Target="slides/slide6.xml"/><Relationship Id="rId21" Type="http://schemas.openxmlformats.org/officeDocument/2006/relationships/font" Target="fonts/PTSerif-regular.fntdata"/><Relationship Id="rId13" Type="http://schemas.openxmlformats.org/officeDocument/2006/relationships/slide" Target="slides/slide9.xml"/><Relationship Id="rId24" Type="http://schemas.openxmlformats.org/officeDocument/2006/relationships/font" Target="fonts/PTSerif-boldItalic.fntdata"/><Relationship Id="rId12" Type="http://schemas.openxmlformats.org/officeDocument/2006/relationships/slide" Target="slides/slide8.xml"/><Relationship Id="rId23" Type="http://schemas.openxmlformats.org/officeDocument/2006/relationships/font" Target="fonts/PTSerif-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Montserrat-regular.fntdata"/><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Montserrat-italic.fntdata"/><Relationship Id="rId6" Type="http://schemas.openxmlformats.org/officeDocument/2006/relationships/slide" Target="slides/slide2.xml"/><Relationship Id="rId18" Type="http://schemas.openxmlformats.org/officeDocument/2006/relationships/font" Target="fonts/Montserrat-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35f391192_0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35f391192_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28b234e8ca3_1_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28b234e8ca3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Bullet1: Make sure you ask about this several weeks before a deadline. Last minute requests are rarely appreciated</a:t>
            </a:r>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g28b7c7d9fa7_1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11" name="Google Shape;311;g28b7c7d9fa7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35ed75ccf_02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16" name="Google Shape;316;g35ed75ccf_0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35f391192_0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35f391192_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have </a:t>
            </a:r>
            <a:r>
              <a:rPr lang="en"/>
              <a:t>received</a:t>
            </a:r>
            <a:r>
              <a:rPr lang="en"/>
              <a:t> over $125,000 in grant funds since March 2020</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3606f1c2d_3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3606f1c2d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24b150075d8_0_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24b150075d8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28b1bc50c37_0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28b1bc50c3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Bullet2. Everything else will fall into place much more easily if you know the </a:t>
            </a:r>
            <a:r>
              <a:rPr lang="en"/>
              <a:t>community</a:t>
            </a:r>
            <a:r>
              <a:rPr lang="en"/>
              <a:t> needs it, why they need it, how you can help, etc. Funders are rarely </a:t>
            </a:r>
            <a:r>
              <a:rPr lang="en"/>
              <a:t>interested</a:t>
            </a:r>
            <a:r>
              <a:rPr lang="en"/>
              <a:t> in giving funds just because you could use more oprtaing money. Grant </a:t>
            </a:r>
            <a:r>
              <a:rPr lang="en"/>
              <a:t>applications</a:t>
            </a:r>
            <a:r>
              <a:rPr lang="en"/>
              <a:t> are usually not designed to provide basic support, to to fund an unmet need.</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28b1bc50c37_0_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28b1bc50c37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Bullet1: Consider carefully if you really have time to do the project. If a staff member who hasn’t done a grant before does it, make sure they are getting the support they need from you or other staff.</a:t>
            </a:r>
            <a:endParaRPr/>
          </a:p>
          <a:p>
            <a:pPr indent="0" lvl="0" marL="0" rtl="0" algn="l">
              <a:spcBef>
                <a:spcPts val="0"/>
              </a:spcBef>
              <a:spcAft>
                <a:spcPts val="0"/>
              </a:spcAft>
              <a:buNone/>
            </a:pPr>
            <a:r>
              <a:rPr lang="en"/>
              <a:t>Bullet3: Most grants are now requiring an online application, find the link to the grant </a:t>
            </a:r>
            <a:r>
              <a:rPr lang="en"/>
              <a:t>application</a:t>
            </a:r>
            <a:r>
              <a:rPr lang="en"/>
              <a:t>, create a login, review the mechanics of the </a:t>
            </a:r>
            <a:r>
              <a:rPr lang="en"/>
              <a:t>application</a:t>
            </a:r>
            <a:r>
              <a:rPr lang="en"/>
              <a:t> process. I find that completing the application on paper first helps when I am transferring the </a:t>
            </a:r>
            <a:r>
              <a:rPr lang="en"/>
              <a:t>information</a:t>
            </a:r>
            <a:r>
              <a:rPr lang="en"/>
              <a:t> to  digital application.</a:t>
            </a:r>
            <a:endParaRPr/>
          </a:p>
          <a:p>
            <a:pPr indent="0" lvl="0" marL="0" rtl="0" algn="l">
              <a:spcBef>
                <a:spcPts val="0"/>
              </a:spcBef>
              <a:spcAft>
                <a:spcPts val="0"/>
              </a:spcAft>
              <a:buNone/>
            </a:pPr>
            <a:r>
              <a:rPr lang="en"/>
              <a:t>Bullet4: I use a Google Drive folder so I can share the info with others if necessary - always a good idea, even if just to ask others to </a:t>
            </a:r>
            <a:r>
              <a:rPr lang="en"/>
              <a:t>proofread</a:t>
            </a:r>
            <a:r>
              <a:rPr lang="en"/>
              <a:t> your </a:t>
            </a:r>
            <a:r>
              <a:rPr lang="en"/>
              <a:t>application</a:t>
            </a:r>
            <a:r>
              <a:rPr lang="en"/>
              <a:t>.</a:t>
            </a:r>
            <a:endParaRPr/>
          </a:p>
          <a:p>
            <a:pPr indent="0" lvl="0" marL="0" rtl="0" algn="l">
              <a:spcBef>
                <a:spcPts val="0"/>
              </a:spcBef>
              <a:spcAft>
                <a:spcPts val="0"/>
              </a:spcAft>
              <a:buNone/>
            </a:pPr>
            <a:r>
              <a:rPr lang="en"/>
              <a:t>Bullet5: Letters of support can make your grant </a:t>
            </a:r>
            <a:r>
              <a:rPr lang="en"/>
              <a:t>application</a:t>
            </a:r>
            <a:r>
              <a:rPr lang="en"/>
              <a:t> more competitive.</a:t>
            </a:r>
            <a:endParaRPr/>
          </a:p>
          <a:p>
            <a:pPr indent="0" lvl="0" marL="0" rtl="0" algn="l">
              <a:spcBef>
                <a:spcPts val="0"/>
              </a:spcBef>
              <a:spcAft>
                <a:spcPts val="0"/>
              </a:spcAft>
              <a:buNone/>
            </a:pPr>
            <a:r>
              <a:rPr lang="en"/>
              <a:t>Bullet6: Some parts of an </a:t>
            </a:r>
            <a:r>
              <a:rPr lang="en"/>
              <a:t>application</a:t>
            </a:r>
            <a:r>
              <a:rPr lang="en"/>
              <a:t> can be replicated from grant to grant. I have a template already completed (updated on a yearly basis) which describes our </a:t>
            </a:r>
            <a:r>
              <a:rPr lang="en"/>
              <a:t>community</a:t>
            </a:r>
            <a:r>
              <a:rPr lang="en"/>
              <a:t>, the </a:t>
            </a:r>
            <a:r>
              <a:rPr lang="en"/>
              <a:t>library</a:t>
            </a:r>
            <a:r>
              <a:rPr lang="en"/>
              <a:t>, and other </a:t>
            </a:r>
            <a:r>
              <a:rPr lang="en"/>
              <a:t>information</a:t>
            </a:r>
            <a:r>
              <a:rPr lang="en"/>
              <a:t> which will give the grantors a picture of what my library community looks like). Doing this not only saves time, but can help keep some </a:t>
            </a:r>
            <a:r>
              <a:rPr lang="en"/>
              <a:t>information</a:t>
            </a:r>
            <a:r>
              <a:rPr lang="en"/>
              <a:t> consistent. Create a </a:t>
            </a:r>
            <a:r>
              <a:rPr lang="en"/>
              <a:t>narrative</a:t>
            </a:r>
            <a:r>
              <a:rPr lang="en"/>
              <a:t> outlining the what, when, where of the proposed </a:t>
            </a:r>
            <a:r>
              <a:rPr lang="en"/>
              <a:t>project</a:t>
            </a:r>
            <a:r>
              <a:rPr lang="en"/>
              <a:t>. THINK BIG!</a:t>
            </a:r>
            <a:endParaRPr/>
          </a:p>
          <a:p>
            <a:pPr indent="0" lvl="0" marL="0" rtl="0" algn="l">
              <a:spcBef>
                <a:spcPts val="0"/>
              </a:spcBef>
              <a:spcAft>
                <a:spcPts val="0"/>
              </a:spcAft>
              <a:buNone/>
            </a:pPr>
            <a:r>
              <a:rPr lang="en"/>
              <a:t>Bullet7: many grantors appreciate partnering organizations which often work to reduce duplication Enhancing a school program by adding a </a:t>
            </a:r>
            <a:r>
              <a:rPr lang="en"/>
              <a:t>component</a:t>
            </a:r>
            <a:r>
              <a:rPr lang="en"/>
              <a:t> hosted by the public library is a great example and can often lead to more/better collaboration in the future. With many school </a:t>
            </a:r>
            <a:r>
              <a:rPr lang="en"/>
              <a:t>libraries</a:t>
            </a:r>
            <a:r>
              <a:rPr lang="en"/>
              <a:t> seeing reduction in materials and staff, public libraries can “step into the breach” and offer support to students, families, and </a:t>
            </a:r>
            <a:r>
              <a:rPr lang="en"/>
              <a:t>facility</a:t>
            </a:r>
            <a:r>
              <a:rPr lang="en"/>
              <a:t>.</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28b1bc50c37_0_1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28b1bc50c37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Bullet1: if the grant is for programs promoting literacy, tell exactly how your program will do that</a:t>
            </a:r>
            <a:endParaRPr/>
          </a:p>
          <a:p>
            <a:pPr indent="0" lvl="0" marL="0" rtl="0" algn="l">
              <a:spcBef>
                <a:spcPts val="0"/>
              </a:spcBef>
              <a:spcAft>
                <a:spcPts val="0"/>
              </a:spcAft>
              <a:buNone/>
            </a:pPr>
            <a:r>
              <a:rPr lang="en"/>
              <a:t>Bullet2: For </a:t>
            </a:r>
            <a:r>
              <a:rPr lang="en"/>
              <a:t>example</a:t>
            </a:r>
            <a:r>
              <a:rPr lang="en"/>
              <a:t>, don’t identify your primary audience as “everyone”  “older adults”; details about what you plan to do must be clear</a:t>
            </a:r>
            <a:endParaRPr/>
          </a:p>
          <a:p>
            <a:pPr indent="0" lvl="0" marL="0" rtl="0" algn="l">
              <a:spcBef>
                <a:spcPts val="0"/>
              </a:spcBef>
              <a:spcAft>
                <a:spcPts val="0"/>
              </a:spcAft>
              <a:buNone/>
            </a:pPr>
            <a:r>
              <a:rPr lang="en"/>
              <a:t>Bullet3: </a:t>
            </a:r>
            <a:r>
              <a:rPr lang="en" sz="1200">
                <a:solidFill>
                  <a:srgbClr val="004046"/>
                </a:solidFill>
              </a:rPr>
              <a:t>U</a:t>
            </a:r>
            <a:r>
              <a:rPr lang="en" sz="1200">
                <a:solidFill>
                  <a:srgbClr val="004046"/>
                </a:solidFill>
              </a:rPr>
              <a:t>se statistics not just your thoughts or descriptions. Demographics.org, other places to get statistics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28b1bc50c37_0_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96" name="Google Shape;296;g28b1bc50c37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Bullet1: </a:t>
            </a:r>
            <a:r>
              <a:rPr lang="en" sz="1200">
                <a:solidFill>
                  <a:srgbClr val="004046"/>
                </a:solidFill>
                <a:latin typeface="PT Serif"/>
                <a:ea typeface="PT Serif"/>
                <a:cs typeface="PT Serif"/>
                <a:sym typeface="PT Serif"/>
              </a:rPr>
              <a:t>Make sure the budget matches the request, including any matching funds required. Be specific, and make sure to refer to the eligible expenses list, if one exists.</a:t>
            </a:r>
            <a:endParaRPr sz="1200">
              <a:solidFill>
                <a:srgbClr val="004046"/>
              </a:solidFill>
              <a:latin typeface="PT Serif"/>
              <a:ea typeface="PT Serif"/>
              <a:cs typeface="PT Serif"/>
              <a:sym typeface="PT Serif"/>
            </a:endParaRPr>
          </a:p>
          <a:p>
            <a:pPr indent="0" lvl="0" marL="0" rtl="0" algn="l">
              <a:spcBef>
                <a:spcPts val="0"/>
              </a:spcBef>
              <a:spcAft>
                <a:spcPts val="0"/>
              </a:spcAft>
              <a:buNone/>
            </a:pPr>
            <a:r>
              <a:rPr lang="en" sz="1200">
                <a:solidFill>
                  <a:srgbClr val="004046"/>
                </a:solidFill>
                <a:latin typeface="PT Serif"/>
                <a:ea typeface="PT Serif"/>
                <a:cs typeface="PT Serif"/>
                <a:sym typeface="PT Serif"/>
              </a:rPr>
              <a:t>Bullet2: Many grants ask for specific regarding how you will promote the proposed project or program. Again, this is information you may be able to replicate for other grant applications. Create sample flyers, articles for newspapers or newsletters, press release drafts for public medusa, social media plans. It’s worth the time - you can always change information, but if (when!) you receive the grant this work will be done for you. Win-win! This is how you let your target population know there is a new service or program.  </a:t>
            </a:r>
            <a:endParaRPr sz="1200">
              <a:solidFill>
                <a:srgbClr val="004046"/>
              </a:solidFill>
              <a:latin typeface="PT Serif"/>
              <a:ea typeface="PT Serif"/>
              <a:cs typeface="PT Serif"/>
              <a:sym typeface="PT Serif"/>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28b234e8ca3_1_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28b234e8ca3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Bullet2: I </a:t>
            </a:r>
            <a:r>
              <a:rPr lang="en"/>
              <a:t>always</a:t>
            </a:r>
            <a:r>
              <a:rPr lang="en"/>
              <a:t> assume I will be audited; keep receipts, copies of check stubs.</a:t>
            </a:r>
            <a:endParaRPr/>
          </a:p>
          <a:p>
            <a:pPr indent="0" lvl="0" marL="0" rtl="0" algn="l">
              <a:spcBef>
                <a:spcPts val="0"/>
              </a:spcBef>
              <a:spcAft>
                <a:spcPts val="0"/>
              </a:spcAft>
              <a:buNone/>
            </a:pPr>
            <a:r>
              <a:rPr lang="en"/>
              <a:t>Bullet3: There is a handout with a template for creating a grant spreadsheet; this can also help you understand if you can keep a project running after the grant is over - you can </a:t>
            </a:r>
            <a:r>
              <a:rPr lang="en"/>
              <a:t>clearly</a:t>
            </a:r>
            <a:r>
              <a:rPr lang="en"/>
              <a:t> see what it cost and when. </a:t>
            </a:r>
            <a:endParaRPr/>
          </a:p>
          <a:p>
            <a:pPr indent="0" lvl="0" marL="0" rtl="0" algn="l">
              <a:spcBef>
                <a:spcPts val="0"/>
              </a:spcBef>
              <a:spcAft>
                <a:spcPts val="0"/>
              </a:spcAft>
              <a:buNone/>
            </a:pPr>
            <a:r>
              <a:rPr lang="en"/>
              <a:t>Bullet4: Have either </a:t>
            </a:r>
            <a:r>
              <a:rPr lang="en"/>
              <a:t>physical</a:t>
            </a:r>
            <a:r>
              <a:rPr lang="en"/>
              <a:t> or digital copies available to share when you file your grant reports. Take pictures! These can often be included in your final grant report.You don’t need hundreds of </a:t>
            </a:r>
            <a:r>
              <a:rPr lang="en"/>
              <a:t>photos</a:t>
            </a:r>
            <a:r>
              <a:rPr lang="en"/>
              <a:t>, but a few showing the program/project as it happens is much appreciated by grantors.These shold also be used for following up with your community after the project/program has ended. Blow your own horn!</a:t>
            </a:r>
            <a:endParaRPr/>
          </a:p>
          <a:p>
            <a:pPr indent="0" lvl="0" marL="0" rtl="0" algn="l">
              <a:spcBef>
                <a:spcPts val="0"/>
              </a:spcBef>
              <a:spcAft>
                <a:spcPts val="0"/>
              </a:spcAft>
              <a:buNone/>
            </a:pPr>
            <a:r>
              <a:rPr lang="en"/>
              <a:t>Bullet5: Always credit the grantor organization, </a:t>
            </a:r>
            <a:r>
              <a:rPr lang="en"/>
              <a:t>administering</a:t>
            </a:r>
            <a:r>
              <a:rPr lang="en"/>
              <a:t> organization etc. in everything. Flyers, </a:t>
            </a:r>
            <a:r>
              <a:rPr lang="en"/>
              <a:t>articles</a:t>
            </a:r>
            <a:r>
              <a:rPr lang="en"/>
              <a:t> advertising, introductions at events, should include giving credit to those who funded and supported your project/program. Many grantors have specific requirements for credit, including a jpeg of the logo you need to use. This not only gives </a:t>
            </a:r>
            <a:r>
              <a:rPr lang="en"/>
              <a:t>credit</a:t>
            </a:r>
            <a:r>
              <a:rPr lang="en"/>
              <a:t> where due, but also lets your library </a:t>
            </a:r>
            <a:r>
              <a:rPr lang="en"/>
              <a:t>community</a:t>
            </a:r>
            <a:r>
              <a:rPr lang="en"/>
              <a:t> know you have reached out to supplement funding to support a project or program. Tax payers appreciate that kind of </a:t>
            </a:r>
            <a:r>
              <a:rPr lang="en"/>
              <a:t>information</a:t>
            </a:r>
            <a:r>
              <a:rPr lang="en"/>
              <a:t>. </a:t>
            </a:r>
            <a:endParaRPr/>
          </a:p>
          <a:p>
            <a:pPr indent="0" lvl="0" marL="0" rtl="0" algn="l">
              <a:spcBef>
                <a:spcPts val="0"/>
              </a:spcBef>
              <a:spcAft>
                <a:spcPts val="0"/>
              </a:spcAft>
              <a:buNone/>
            </a:pPr>
            <a:r>
              <a:rPr lang="en"/>
              <a:t>Bullet6: Make sure you meet any </a:t>
            </a:r>
            <a:r>
              <a:rPr lang="en"/>
              <a:t>evaluation</a:t>
            </a:r>
            <a:r>
              <a:rPr lang="en"/>
              <a:t> requirements by the grantor. Consider conducting a project/program analysis with staff - was it worth it? What were the problem points for the staff? Did the project have the impact you wanted? Enough to find local funds to keep it going? Enough to look for more grants to expand it?</a:t>
            </a:r>
            <a:endParaRPr/>
          </a:p>
          <a:p>
            <a:pPr indent="0" lvl="0" marL="0" rtl="0" algn="l">
              <a:spcBef>
                <a:spcPts val="0"/>
              </a:spcBef>
              <a:spcAft>
                <a:spcPts val="0"/>
              </a:spcAft>
              <a:buNone/>
            </a:pPr>
            <a:r>
              <a:rPr lang="en"/>
              <a:t>Bullet7: You are most likely going to want to apply for another grant in the future from this same grantor - late or missing reports do not make a good impression!</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20" name="Shape 20"/>
        <p:cNvGrpSpPr/>
        <p:nvPr/>
      </p:nvGrpSpPr>
      <p:grpSpPr>
        <a:xfrm>
          <a:off x="0" y="0"/>
          <a:ext cx="0" cy="0"/>
          <a:chOff x="0" y="0"/>
          <a:chExt cx="0" cy="0"/>
        </a:xfrm>
      </p:grpSpPr>
      <p:sp>
        <p:nvSpPr>
          <p:cNvPr id="21" name="Google Shape;21;p2"/>
          <p:cNvSpPr/>
          <p:nvPr/>
        </p:nvSpPr>
        <p:spPr>
          <a:xfrm>
            <a:off x="8142711" y="3918330"/>
            <a:ext cx="943913" cy="1337393"/>
          </a:xfrm>
          <a:prstGeom prst="rect">
            <a:avLst/>
          </a:prstGeom>
        </p:spPr>
        <p:txBody>
          <a:bodyPr>
            <a:prstTxWarp prst="textPlain"/>
          </a:bodyPr>
          <a:lstStyle/>
          <a:p>
            <a:pPr lvl="0" algn="ctr"/>
            <a:r>
              <a:rPr b="1" i="0">
                <a:ln>
                  <a:noFill/>
                </a:ln>
                <a:solidFill>
                  <a:srgbClr val="00BFC9">
                    <a:alpha val="45000"/>
                  </a:srgbClr>
                </a:solidFill>
                <a:latin typeface="Montserrat"/>
              </a:rPr>
              <a:t>5</a:t>
            </a:r>
          </a:p>
        </p:txBody>
      </p:sp>
      <p:sp>
        <p:nvSpPr>
          <p:cNvPr id="22" name="Google Shape;22;p2"/>
          <p:cNvSpPr/>
          <p:nvPr/>
        </p:nvSpPr>
        <p:spPr>
          <a:xfrm>
            <a:off x="8246778" y="1061814"/>
            <a:ext cx="565397" cy="794636"/>
          </a:xfrm>
          <a:prstGeom prst="rect">
            <a:avLst/>
          </a:prstGeom>
        </p:spPr>
        <p:txBody>
          <a:bodyPr>
            <a:prstTxWarp prst="textPlain"/>
          </a:bodyPr>
          <a:lstStyle/>
          <a:p>
            <a:pPr lvl="0" algn="ctr"/>
            <a:r>
              <a:rPr b="0" i="0">
                <a:ln>
                  <a:noFill/>
                </a:ln>
                <a:solidFill>
                  <a:srgbClr val="00BFC9">
                    <a:alpha val="45000"/>
                  </a:srgbClr>
                </a:solidFill>
                <a:latin typeface="Abril Fatface"/>
              </a:rPr>
              <a:t>3</a:t>
            </a:r>
          </a:p>
        </p:txBody>
      </p:sp>
      <p:sp>
        <p:nvSpPr>
          <p:cNvPr id="23" name="Google Shape;23;p2"/>
          <p:cNvSpPr/>
          <p:nvPr/>
        </p:nvSpPr>
        <p:spPr>
          <a:xfrm>
            <a:off x="7302238" y="4554392"/>
            <a:ext cx="623239" cy="668562"/>
          </a:xfrm>
          <a:prstGeom prst="rect">
            <a:avLst/>
          </a:prstGeom>
        </p:spPr>
        <p:txBody>
          <a:bodyPr>
            <a:prstTxWarp prst="textPlain"/>
          </a:bodyPr>
          <a:lstStyle/>
          <a:p>
            <a:pPr lvl="0" algn="ctr"/>
            <a:r>
              <a:rPr b="1" i="0">
                <a:ln>
                  <a:noFill/>
                </a:ln>
                <a:solidFill>
                  <a:srgbClr val="00FFFF">
                    <a:alpha val="13460"/>
                  </a:srgbClr>
                </a:solidFill>
                <a:latin typeface="Montserrat"/>
              </a:rPr>
              <a:t>€</a:t>
            </a:r>
          </a:p>
        </p:txBody>
      </p:sp>
      <p:sp>
        <p:nvSpPr>
          <p:cNvPr id="24" name="Google Shape;24;p2"/>
          <p:cNvSpPr/>
          <p:nvPr/>
        </p:nvSpPr>
        <p:spPr>
          <a:xfrm>
            <a:off x="8812176" y="313545"/>
            <a:ext cx="505297" cy="649408"/>
          </a:xfrm>
          <a:prstGeom prst="rect">
            <a:avLst/>
          </a:prstGeom>
        </p:spPr>
        <p:txBody>
          <a:bodyPr>
            <a:prstTxWarp prst="textPlain"/>
          </a:bodyPr>
          <a:lstStyle/>
          <a:p>
            <a:pPr lvl="0" algn="ctr"/>
            <a:r>
              <a:rPr b="0" i="0">
                <a:ln>
                  <a:noFill/>
                </a:ln>
                <a:solidFill>
                  <a:srgbClr val="00FFFF">
                    <a:alpha val="13460"/>
                  </a:srgbClr>
                </a:solidFill>
                <a:latin typeface="Abril Fatface"/>
              </a:rPr>
              <a:t>9</a:t>
            </a:r>
          </a:p>
        </p:txBody>
      </p:sp>
      <p:sp>
        <p:nvSpPr>
          <p:cNvPr id="25" name="Google Shape;25;p2"/>
          <p:cNvSpPr/>
          <p:nvPr/>
        </p:nvSpPr>
        <p:spPr>
          <a:xfrm>
            <a:off x="7486177" y="4101249"/>
            <a:ext cx="218857" cy="338539"/>
          </a:xfrm>
          <a:prstGeom prst="rect">
            <a:avLst/>
          </a:prstGeom>
        </p:spPr>
        <p:txBody>
          <a:bodyPr>
            <a:prstTxWarp prst="textPlain"/>
          </a:bodyPr>
          <a:lstStyle/>
          <a:p>
            <a:pPr lvl="0" algn="ctr"/>
            <a:r>
              <a:rPr b="0" i="0">
                <a:ln>
                  <a:noFill/>
                </a:ln>
                <a:solidFill>
                  <a:srgbClr val="00BFC9">
                    <a:alpha val="45000"/>
                  </a:srgbClr>
                </a:solidFill>
                <a:latin typeface="Abril Fatface"/>
              </a:rPr>
              <a:t>7</a:t>
            </a:r>
          </a:p>
        </p:txBody>
      </p:sp>
      <p:sp>
        <p:nvSpPr>
          <p:cNvPr id="26" name="Google Shape;26;p2"/>
          <p:cNvSpPr/>
          <p:nvPr/>
        </p:nvSpPr>
        <p:spPr>
          <a:xfrm>
            <a:off x="6980299" y="-88163"/>
            <a:ext cx="707299" cy="1056471"/>
          </a:xfrm>
          <a:prstGeom prst="rect">
            <a:avLst/>
          </a:prstGeom>
        </p:spPr>
        <p:txBody>
          <a:bodyPr>
            <a:prstTxWarp prst="textPlain"/>
          </a:bodyPr>
          <a:lstStyle/>
          <a:p>
            <a:pPr lvl="0" algn="ctr"/>
            <a:r>
              <a:rPr b="1" i="0">
                <a:ln>
                  <a:noFill/>
                </a:ln>
                <a:solidFill>
                  <a:srgbClr val="00BFC9">
                    <a:alpha val="45000"/>
                  </a:srgbClr>
                </a:solidFill>
                <a:latin typeface="Montserrat"/>
              </a:rPr>
              <a:t>$</a:t>
            </a:r>
          </a:p>
        </p:txBody>
      </p:sp>
      <p:sp>
        <p:nvSpPr>
          <p:cNvPr id="27" name="Google Shape;27;p2"/>
          <p:cNvSpPr/>
          <p:nvPr/>
        </p:nvSpPr>
        <p:spPr>
          <a:xfrm>
            <a:off x="8353588" y="325842"/>
            <a:ext cx="315620" cy="436345"/>
          </a:xfrm>
          <a:prstGeom prst="rect">
            <a:avLst/>
          </a:prstGeom>
        </p:spPr>
        <p:txBody>
          <a:bodyPr>
            <a:prstTxWarp prst="textPlain"/>
          </a:bodyPr>
          <a:lstStyle/>
          <a:p>
            <a:pPr lvl="0" algn="ctr"/>
            <a:r>
              <a:rPr b="0" i="0">
                <a:ln>
                  <a:noFill/>
                </a:ln>
                <a:solidFill>
                  <a:srgbClr val="00FFFF">
                    <a:alpha val="13460"/>
                  </a:srgbClr>
                </a:solidFill>
                <a:latin typeface="Abril Fatface"/>
              </a:rPr>
              <a:t>£</a:t>
            </a:r>
          </a:p>
        </p:txBody>
      </p:sp>
      <p:sp>
        <p:nvSpPr>
          <p:cNvPr id="28" name="Google Shape;28;p2"/>
          <p:cNvSpPr/>
          <p:nvPr/>
        </p:nvSpPr>
        <p:spPr>
          <a:xfrm>
            <a:off x="7687616" y="916471"/>
            <a:ext cx="245359" cy="453113"/>
          </a:xfrm>
          <a:prstGeom prst="rect">
            <a:avLst/>
          </a:prstGeom>
        </p:spPr>
        <p:txBody>
          <a:bodyPr>
            <a:prstTxWarp prst="textPlain"/>
          </a:bodyPr>
          <a:lstStyle/>
          <a:p>
            <a:pPr lvl="0" algn="ctr"/>
            <a:r>
              <a:rPr b="0" i="0">
                <a:ln>
                  <a:noFill/>
                </a:ln>
                <a:solidFill>
                  <a:srgbClr val="00BFC9">
                    <a:alpha val="45000"/>
                  </a:srgbClr>
                </a:solidFill>
                <a:latin typeface="Abril Fatface"/>
              </a:rPr>
              <a:t>1</a:t>
            </a:r>
          </a:p>
        </p:txBody>
      </p:sp>
      <p:sp>
        <p:nvSpPr>
          <p:cNvPr id="29" name="Google Shape;29;p2"/>
          <p:cNvSpPr/>
          <p:nvPr/>
        </p:nvSpPr>
        <p:spPr>
          <a:xfrm>
            <a:off x="8637153" y="2924174"/>
            <a:ext cx="816948" cy="1106134"/>
          </a:xfrm>
          <a:prstGeom prst="rect">
            <a:avLst/>
          </a:prstGeom>
        </p:spPr>
        <p:txBody>
          <a:bodyPr>
            <a:prstTxWarp prst="textPlain"/>
          </a:bodyPr>
          <a:lstStyle/>
          <a:p>
            <a:pPr lvl="0" algn="ctr"/>
            <a:r>
              <a:rPr b="1" i="0">
                <a:ln>
                  <a:noFill/>
                </a:ln>
                <a:solidFill>
                  <a:srgbClr val="00FFFF">
                    <a:alpha val="13460"/>
                  </a:srgbClr>
                </a:solidFill>
                <a:latin typeface="Montserrat"/>
              </a:rPr>
              <a:t>8</a:t>
            </a:r>
          </a:p>
        </p:txBody>
      </p:sp>
      <p:sp>
        <p:nvSpPr>
          <p:cNvPr id="30" name="Google Shape;30;p2"/>
          <p:cNvSpPr/>
          <p:nvPr/>
        </p:nvSpPr>
        <p:spPr>
          <a:xfrm rot="-5400000">
            <a:off x="6840000" y="4568068"/>
            <a:ext cx="417000" cy="3285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5400000">
            <a:off x="6496124" y="-12475"/>
            <a:ext cx="589800" cy="4071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8208235" y="3375182"/>
            <a:ext cx="218854" cy="309865"/>
          </a:xfrm>
          <a:prstGeom prst="rect">
            <a:avLst/>
          </a:prstGeom>
        </p:spPr>
        <p:txBody>
          <a:bodyPr>
            <a:prstTxWarp prst="textPlain"/>
          </a:bodyPr>
          <a:lstStyle/>
          <a:p>
            <a:pPr lvl="0" algn="ctr"/>
            <a:r>
              <a:rPr b="1" i="0">
                <a:ln>
                  <a:noFill/>
                </a:ln>
                <a:solidFill>
                  <a:srgbClr val="6AA84F"/>
                </a:solidFill>
                <a:latin typeface="Montserrat"/>
              </a:rPr>
              <a:t>2</a:t>
            </a:r>
          </a:p>
        </p:txBody>
      </p:sp>
      <p:sp>
        <p:nvSpPr>
          <p:cNvPr id="33" name="Google Shape;33;p2"/>
          <p:cNvSpPr/>
          <p:nvPr/>
        </p:nvSpPr>
        <p:spPr>
          <a:xfrm>
            <a:off x="8013853" y="659316"/>
            <a:ext cx="258850" cy="308994"/>
          </a:xfrm>
          <a:prstGeom prst="rect">
            <a:avLst/>
          </a:prstGeom>
        </p:spPr>
        <p:txBody>
          <a:bodyPr>
            <a:prstTxWarp prst="textPlain"/>
          </a:bodyPr>
          <a:lstStyle/>
          <a:p>
            <a:pPr lvl="0" algn="ctr"/>
            <a:r>
              <a:rPr b="0" i="0">
                <a:ln>
                  <a:noFill/>
                </a:ln>
                <a:solidFill>
                  <a:srgbClr val="6AA84F"/>
                </a:solidFill>
                <a:latin typeface="Abril Fatface"/>
              </a:rPr>
              <a:t>0</a:t>
            </a:r>
          </a:p>
        </p:txBody>
      </p:sp>
      <p:sp>
        <p:nvSpPr>
          <p:cNvPr id="34" name="Google Shape;34;p2"/>
          <p:cNvSpPr/>
          <p:nvPr/>
        </p:nvSpPr>
        <p:spPr>
          <a:xfrm>
            <a:off x="7828438" y="4163755"/>
            <a:ext cx="206506" cy="213544"/>
          </a:xfrm>
          <a:prstGeom prst="rect">
            <a:avLst/>
          </a:prstGeom>
        </p:spPr>
        <p:txBody>
          <a:bodyPr>
            <a:prstTxWarp prst="textPlain"/>
          </a:bodyPr>
          <a:lstStyle/>
          <a:p>
            <a:pPr lvl="0" algn="ctr"/>
            <a:r>
              <a:rPr b="1" i="0">
                <a:ln>
                  <a:noFill/>
                </a:ln>
                <a:solidFill>
                  <a:srgbClr val="6AA84F"/>
                </a:solidFill>
                <a:latin typeface="Montserrat"/>
              </a:rPr>
              <a:t>¥</a:t>
            </a:r>
          </a:p>
        </p:txBody>
      </p:sp>
      <p:sp>
        <p:nvSpPr>
          <p:cNvPr id="35" name="Google Shape;35;p2"/>
          <p:cNvSpPr/>
          <p:nvPr/>
        </p:nvSpPr>
        <p:spPr>
          <a:xfrm>
            <a:off x="8003439" y="1292797"/>
            <a:ext cx="172864" cy="211167"/>
          </a:xfrm>
          <a:prstGeom prst="rect">
            <a:avLst/>
          </a:prstGeom>
        </p:spPr>
        <p:txBody>
          <a:bodyPr>
            <a:prstTxWarp prst="textPlain"/>
          </a:bodyPr>
          <a:lstStyle/>
          <a:p>
            <a:pPr lvl="0" algn="ctr"/>
            <a:r>
              <a:rPr b="0" i="0">
                <a:ln>
                  <a:noFill/>
                </a:ln>
                <a:solidFill>
                  <a:srgbClr val="00FFFF">
                    <a:alpha val="13460"/>
                  </a:srgbClr>
                </a:solidFill>
                <a:latin typeface="Abril Fatface"/>
              </a:rPr>
              <a:t>4</a:t>
            </a:r>
          </a:p>
        </p:txBody>
      </p:sp>
      <p:sp>
        <p:nvSpPr>
          <p:cNvPr id="36" name="Google Shape;36;p2"/>
          <p:cNvSpPr/>
          <p:nvPr/>
        </p:nvSpPr>
        <p:spPr>
          <a:xfrm>
            <a:off x="7939495" y="-95340"/>
            <a:ext cx="476421" cy="661142"/>
          </a:xfrm>
          <a:prstGeom prst="rect">
            <a:avLst/>
          </a:prstGeom>
        </p:spPr>
        <p:txBody>
          <a:bodyPr>
            <a:prstTxWarp prst="textPlain"/>
          </a:bodyPr>
          <a:lstStyle/>
          <a:p>
            <a:pPr lvl="0" algn="ctr"/>
            <a:r>
              <a:rPr b="1" i="0">
                <a:ln>
                  <a:noFill/>
                </a:ln>
                <a:solidFill>
                  <a:srgbClr val="00FFFF">
                    <a:alpha val="13460"/>
                  </a:srgbClr>
                </a:solidFill>
                <a:latin typeface="Montserrat"/>
              </a:rPr>
              <a:t>6</a:t>
            </a:r>
          </a:p>
        </p:txBody>
      </p:sp>
      <p:sp>
        <p:nvSpPr>
          <p:cNvPr id="37" name="Google Shape;37;p2"/>
          <p:cNvSpPr/>
          <p:nvPr/>
        </p:nvSpPr>
        <p:spPr>
          <a:xfrm>
            <a:off x="7709340" y="156126"/>
            <a:ext cx="64053" cy="158205"/>
          </a:xfrm>
          <a:prstGeom prst="rect">
            <a:avLst/>
          </a:prstGeom>
        </p:spPr>
        <p:txBody>
          <a:bodyPr>
            <a:prstTxWarp prst="textPlain"/>
          </a:bodyPr>
          <a:lstStyle/>
          <a:p>
            <a:pPr lvl="0" algn="ctr"/>
            <a:r>
              <a:rPr b="1" i="0">
                <a:ln>
                  <a:noFill/>
                </a:ln>
                <a:solidFill>
                  <a:srgbClr val="6AA84F"/>
                </a:solidFill>
                <a:latin typeface="Montserrat"/>
              </a:rPr>
              <a:t>1</a:t>
            </a:r>
          </a:p>
        </p:txBody>
      </p:sp>
      <p:sp>
        <p:nvSpPr>
          <p:cNvPr id="38" name="Google Shape;38;p2"/>
          <p:cNvSpPr/>
          <p:nvPr/>
        </p:nvSpPr>
        <p:spPr>
          <a:xfrm>
            <a:off x="9017902" y="4284544"/>
            <a:ext cx="121390" cy="166376"/>
          </a:xfrm>
          <a:prstGeom prst="rect">
            <a:avLst/>
          </a:prstGeom>
        </p:spPr>
        <p:txBody>
          <a:bodyPr>
            <a:prstTxWarp prst="textPlain"/>
          </a:bodyPr>
          <a:lstStyle/>
          <a:p>
            <a:pPr lvl="0" algn="ctr"/>
            <a:r>
              <a:rPr b="1" i="0">
                <a:ln>
                  <a:noFill/>
                </a:ln>
                <a:solidFill>
                  <a:srgbClr val="6AA84F"/>
                </a:solidFill>
                <a:latin typeface="Montserrat"/>
              </a:rPr>
              <a:t>4</a:t>
            </a:r>
          </a:p>
        </p:txBody>
      </p:sp>
      <p:sp>
        <p:nvSpPr>
          <p:cNvPr id="39" name="Google Shape;39;p2"/>
          <p:cNvSpPr/>
          <p:nvPr/>
        </p:nvSpPr>
        <p:spPr>
          <a:xfrm>
            <a:off x="8736528" y="68644"/>
            <a:ext cx="172852" cy="251573"/>
          </a:xfrm>
          <a:prstGeom prst="rect">
            <a:avLst/>
          </a:prstGeom>
        </p:spPr>
        <p:txBody>
          <a:bodyPr>
            <a:prstTxWarp prst="textPlain"/>
          </a:bodyPr>
          <a:lstStyle/>
          <a:p>
            <a:pPr lvl="0" algn="ctr"/>
            <a:r>
              <a:rPr b="0" i="0">
                <a:ln>
                  <a:noFill/>
                </a:ln>
                <a:solidFill>
                  <a:srgbClr val="6AA84F"/>
                </a:solidFill>
                <a:latin typeface="Abril Fatface"/>
              </a:rPr>
              <a:t>5</a:t>
            </a:r>
          </a:p>
        </p:txBody>
      </p:sp>
      <p:sp>
        <p:nvSpPr>
          <p:cNvPr id="40" name="Google Shape;40;p2"/>
          <p:cNvSpPr/>
          <p:nvPr/>
        </p:nvSpPr>
        <p:spPr>
          <a:xfrm>
            <a:off x="9053841" y="1122374"/>
            <a:ext cx="172853" cy="222146"/>
          </a:xfrm>
          <a:prstGeom prst="rect">
            <a:avLst/>
          </a:prstGeom>
        </p:spPr>
        <p:txBody>
          <a:bodyPr>
            <a:prstTxWarp prst="textPlain"/>
          </a:bodyPr>
          <a:lstStyle/>
          <a:p>
            <a:pPr lvl="0" algn="ctr"/>
            <a:r>
              <a:rPr b="0" i="0">
                <a:ln>
                  <a:noFill/>
                </a:ln>
                <a:solidFill>
                  <a:srgbClr val="6AA84F"/>
                </a:solidFill>
                <a:latin typeface="Abril Fatface"/>
              </a:rPr>
              <a:t>8</a:t>
            </a:r>
          </a:p>
        </p:txBody>
      </p:sp>
      <p:sp>
        <p:nvSpPr>
          <p:cNvPr id="41" name="Google Shape;41;p2"/>
          <p:cNvSpPr txBox="1"/>
          <p:nvPr>
            <p:ph type="ctrTitle"/>
          </p:nvPr>
        </p:nvSpPr>
        <p:spPr>
          <a:xfrm>
            <a:off x="1661700" y="1991825"/>
            <a:ext cx="5820600" cy="11598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1"/>
              </a:buClr>
              <a:buSzPts val="4800"/>
              <a:buNone/>
              <a:defRPr sz="4800">
                <a:solidFill>
                  <a:schemeClr val="dk1"/>
                </a:solidFill>
              </a:defRPr>
            </a:lvl1pPr>
            <a:lvl2pPr lvl="1" algn="ctr">
              <a:spcBef>
                <a:spcPts val="0"/>
              </a:spcBef>
              <a:spcAft>
                <a:spcPts val="0"/>
              </a:spcAft>
              <a:buClr>
                <a:schemeClr val="dk1"/>
              </a:buClr>
              <a:buSzPts val="4800"/>
              <a:buNone/>
              <a:defRPr sz="4800">
                <a:solidFill>
                  <a:schemeClr val="dk1"/>
                </a:solidFill>
              </a:defRPr>
            </a:lvl2pPr>
            <a:lvl3pPr lvl="2" algn="ctr">
              <a:spcBef>
                <a:spcPts val="0"/>
              </a:spcBef>
              <a:spcAft>
                <a:spcPts val="0"/>
              </a:spcAft>
              <a:buClr>
                <a:schemeClr val="dk1"/>
              </a:buClr>
              <a:buSzPts val="4800"/>
              <a:buNone/>
              <a:defRPr sz="4800">
                <a:solidFill>
                  <a:schemeClr val="dk1"/>
                </a:solidFill>
              </a:defRPr>
            </a:lvl3pPr>
            <a:lvl4pPr lvl="3" algn="ctr">
              <a:spcBef>
                <a:spcPts val="0"/>
              </a:spcBef>
              <a:spcAft>
                <a:spcPts val="0"/>
              </a:spcAft>
              <a:buClr>
                <a:schemeClr val="dk1"/>
              </a:buClr>
              <a:buSzPts val="4800"/>
              <a:buNone/>
              <a:defRPr sz="4800">
                <a:solidFill>
                  <a:schemeClr val="dk1"/>
                </a:solidFill>
              </a:defRPr>
            </a:lvl4pPr>
            <a:lvl5pPr lvl="4" algn="ctr">
              <a:spcBef>
                <a:spcPts val="0"/>
              </a:spcBef>
              <a:spcAft>
                <a:spcPts val="0"/>
              </a:spcAft>
              <a:buClr>
                <a:schemeClr val="dk1"/>
              </a:buClr>
              <a:buSzPts val="4800"/>
              <a:buNone/>
              <a:defRPr sz="4800">
                <a:solidFill>
                  <a:schemeClr val="dk1"/>
                </a:solidFill>
              </a:defRPr>
            </a:lvl5pPr>
            <a:lvl6pPr lvl="5" algn="ctr">
              <a:spcBef>
                <a:spcPts val="0"/>
              </a:spcBef>
              <a:spcAft>
                <a:spcPts val="0"/>
              </a:spcAft>
              <a:buClr>
                <a:schemeClr val="dk1"/>
              </a:buClr>
              <a:buSzPts val="4800"/>
              <a:buNone/>
              <a:defRPr sz="4800">
                <a:solidFill>
                  <a:schemeClr val="dk1"/>
                </a:solidFill>
              </a:defRPr>
            </a:lvl6pPr>
            <a:lvl7pPr lvl="6" algn="ctr">
              <a:spcBef>
                <a:spcPts val="0"/>
              </a:spcBef>
              <a:spcAft>
                <a:spcPts val="0"/>
              </a:spcAft>
              <a:buClr>
                <a:schemeClr val="dk1"/>
              </a:buClr>
              <a:buSzPts val="4800"/>
              <a:buNone/>
              <a:defRPr sz="4800">
                <a:solidFill>
                  <a:schemeClr val="dk1"/>
                </a:solidFill>
              </a:defRPr>
            </a:lvl7pPr>
            <a:lvl8pPr lvl="7" algn="ctr">
              <a:spcBef>
                <a:spcPts val="0"/>
              </a:spcBef>
              <a:spcAft>
                <a:spcPts val="0"/>
              </a:spcAft>
              <a:buClr>
                <a:schemeClr val="dk1"/>
              </a:buClr>
              <a:buSzPts val="4800"/>
              <a:buNone/>
              <a:defRPr sz="4800">
                <a:solidFill>
                  <a:schemeClr val="dk1"/>
                </a:solidFill>
              </a:defRPr>
            </a:lvl8pPr>
            <a:lvl9pPr lvl="8" algn="ctr">
              <a:spcBef>
                <a:spcPts val="0"/>
              </a:spcBef>
              <a:spcAft>
                <a:spcPts val="0"/>
              </a:spcAft>
              <a:buClr>
                <a:schemeClr val="dk1"/>
              </a:buClr>
              <a:buSzPts val="4800"/>
              <a:buNone/>
              <a:defRPr sz="4800">
                <a:solidFill>
                  <a:schemeClr val="dk1"/>
                </a:solidFill>
              </a:defRPr>
            </a:lvl9pPr>
          </a:lstStyle>
          <a:p/>
        </p:txBody>
      </p:sp>
      <p:sp>
        <p:nvSpPr>
          <p:cNvPr id="42" name="Google Shape;42;p2"/>
          <p:cNvSpPr/>
          <p:nvPr/>
        </p:nvSpPr>
        <p:spPr>
          <a:xfrm>
            <a:off x="240789" y="-249878"/>
            <a:ext cx="1325150" cy="1838954"/>
          </a:xfrm>
          <a:prstGeom prst="rect">
            <a:avLst/>
          </a:prstGeom>
        </p:spPr>
        <p:txBody>
          <a:bodyPr>
            <a:prstTxWarp prst="textPlain"/>
          </a:bodyPr>
          <a:lstStyle/>
          <a:p>
            <a:pPr lvl="0" algn="ctr"/>
            <a:r>
              <a:rPr b="1" i="0">
                <a:ln>
                  <a:noFill/>
                </a:ln>
                <a:solidFill>
                  <a:srgbClr val="00BFC9">
                    <a:alpha val="45000"/>
                  </a:srgbClr>
                </a:solidFill>
                <a:latin typeface="Montserrat"/>
              </a:rPr>
              <a:t>6</a:t>
            </a:r>
          </a:p>
        </p:txBody>
      </p:sp>
      <p:sp>
        <p:nvSpPr>
          <p:cNvPr id="43" name="Google Shape;43;p2"/>
          <p:cNvSpPr/>
          <p:nvPr/>
        </p:nvSpPr>
        <p:spPr>
          <a:xfrm>
            <a:off x="1462669" y="359548"/>
            <a:ext cx="684178" cy="835807"/>
          </a:xfrm>
          <a:prstGeom prst="rect">
            <a:avLst/>
          </a:prstGeom>
        </p:spPr>
        <p:txBody>
          <a:bodyPr>
            <a:prstTxWarp prst="textPlain"/>
          </a:bodyPr>
          <a:lstStyle/>
          <a:p>
            <a:pPr lvl="0" algn="ctr"/>
            <a:r>
              <a:rPr b="0" i="0">
                <a:ln>
                  <a:noFill/>
                </a:ln>
                <a:solidFill>
                  <a:srgbClr val="00BFC9">
                    <a:alpha val="45000"/>
                  </a:srgbClr>
                </a:solidFill>
                <a:latin typeface="Abril Fatface"/>
              </a:rPr>
              <a:t>4</a:t>
            </a:r>
          </a:p>
        </p:txBody>
      </p:sp>
      <p:sp>
        <p:nvSpPr>
          <p:cNvPr id="44" name="Google Shape;44;p2"/>
          <p:cNvSpPr/>
          <p:nvPr/>
        </p:nvSpPr>
        <p:spPr>
          <a:xfrm>
            <a:off x="-145673" y="1499255"/>
            <a:ext cx="545851" cy="815317"/>
          </a:xfrm>
          <a:prstGeom prst="rect">
            <a:avLst/>
          </a:prstGeom>
        </p:spPr>
        <p:txBody>
          <a:bodyPr>
            <a:prstTxWarp prst="textPlain"/>
          </a:bodyPr>
          <a:lstStyle/>
          <a:p>
            <a:pPr lvl="0" algn="ctr"/>
            <a:r>
              <a:rPr b="1" i="0">
                <a:ln>
                  <a:noFill/>
                </a:ln>
                <a:solidFill>
                  <a:srgbClr val="00FFFF">
                    <a:alpha val="13460"/>
                  </a:srgbClr>
                </a:solidFill>
                <a:latin typeface="Montserrat"/>
              </a:rPr>
              <a:t>$</a:t>
            </a:r>
          </a:p>
        </p:txBody>
      </p:sp>
      <p:sp>
        <p:nvSpPr>
          <p:cNvPr id="45" name="Google Shape;45;p2"/>
          <p:cNvSpPr/>
          <p:nvPr/>
        </p:nvSpPr>
        <p:spPr>
          <a:xfrm>
            <a:off x="468639" y="3330899"/>
            <a:ext cx="596301" cy="711807"/>
          </a:xfrm>
          <a:prstGeom prst="rect">
            <a:avLst/>
          </a:prstGeom>
        </p:spPr>
        <p:txBody>
          <a:bodyPr>
            <a:prstTxWarp prst="textPlain"/>
          </a:bodyPr>
          <a:lstStyle/>
          <a:p>
            <a:pPr lvl="0" algn="ctr"/>
            <a:r>
              <a:rPr b="0" i="0">
                <a:ln>
                  <a:noFill/>
                </a:ln>
                <a:solidFill>
                  <a:srgbClr val="00FFFF">
                    <a:alpha val="13460"/>
                  </a:srgbClr>
                </a:solidFill>
                <a:latin typeface="Abril Fatface"/>
              </a:rPr>
              <a:t>0</a:t>
            </a:r>
          </a:p>
        </p:txBody>
      </p:sp>
      <p:sp>
        <p:nvSpPr>
          <p:cNvPr id="46" name="Google Shape;46;p2"/>
          <p:cNvSpPr/>
          <p:nvPr/>
        </p:nvSpPr>
        <p:spPr>
          <a:xfrm>
            <a:off x="2715924" y="4728432"/>
            <a:ext cx="422823" cy="543418"/>
          </a:xfrm>
          <a:prstGeom prst="rect">
            <a:avLst/>
          </a:prstGeom>
        </p:spPr>
        <p:txBody>
          <a:bodyPr>
            <a:prstTxWarp prst="textPlain"/>
          </a:bodyPr>
          <a:lstStyle/>
          <a:p>
            <a:pPr lvl="0" algn="ctr"/>
            <a:r>
              <a:rPr b="0" i="0">
                <a:ln>
                  <a:noFill/>
                </a:ln>
                <a:solidFill>
                  <a:srgbClr val="00BFC9">
                    <a:alpha val="45000"/>
                  </a:srgbClr>
                </a:solidFill>
                <a:latin typeface="Abril Fatface"/>
              </a:rPr>
              <a:t>8</a:t>
            </a:r>
          </a:p>
        </p:txBody>
      </p:sp>
      <p:sp>
        <p:nvSpPr>
          <p:cNvPr id="47" name="Google Shape;47;p2"/>
          <p:cNvSpPr/>
          <p:nvPr/>
        </p:nvSpPr>
        <p:spPr>
          <a:xfrm>
            <a:off x="857004" y="4218046"/>
            <a:ext cx="948321" cy="1017281"/>
          </a:xfrm>
          <a:prstGeom prst="rect">
            <a:avLst/>
          </a:prstGeom>
        </p:spPr>
        <p:txBody>
          <a:bodyPr>
            <a:prstTxWarp prst="textPlain"/>
          </a:bodyPr>
          <a:lstStyle/>
          <a:p>
            <a:pPr lvl="0" algn="ctr"/>
            <a:r>
              <a:rPr b="1" i="0">
                <a:ln>
                  <a:noFill/>
                </a:ln>
                <a:solidFill>
                  <a:srgbClr val="00BFC9">
                    <a:alpha val="45000"/>
                  </a:srgbClr>
                </a:solidFill>
                <a:latin typeface="Montserrat"/>
              </a:rPr>
              <a:t>€</a:t>
            </a:r>
          </a:p>
        </p:txBody>
      </p:sp>
      <p:sp>
        <p:nvSpPr>
          <p:cNvPr id="48" name="Google Shape;48;p2"/>
          <p:cNvSpPr/>
          <p:nvPr/>
        </p:nvSpPr>
        <p:spPr>
          <a:xfrm>
            <a:off x="6477124" y="659323"/>
            <a:ext cx="375994" cy="418413"/>
          </a:xfrm>
          <a:prstGeom prst="rect">
            <a:avLst/>
          </a:prstGeom>
        </p:spPr>
        <p:txBody>
          <a:bodyPr>
            <a:prstTxWarp prst="textPlain"/>
          </a:bodyPr>
          <a:lstStyle/>
          <a:p>
            <a:pPr lvl="0" algn="ctr"/>
            <a:r>
              <a:rPr b="0" i="0">
                <a:ln>
                  <a:noFill/>
                </a:ln>
                <a:solidFill>
                  <a:srgbClr val="00FFFF">
                    <a:alpha val="13460"/>
                  </a:srgbClr>
                </a:solidFill>
                <a:latin typeface="Abril Fatface"/>
              </a:rPr>
              <a:t>¥</a:t>
            </a:r>
          </a:p>
        </p:txBody>
      </p:sp>
      <p:sp>
        <p:nvSpPr>
          <p:cNvPr id="49" name="Google Shape;49;p2"/>
          <p:cNvSpPr/>
          <p:nvPr/>
        </p:nvSpPr>
        <p:spPr>
          <a:xfrm>
            <a:off x="2001208" y="4048123"/>
            <a:ext cx="340184" cy="496651"/>
          </a:xfrm>
          <a:prstGeom prst="rect">
            <a:avLst/>
          </a:prstGeom>
        </p:spPr>
        <p:txBody>
          <a:bodyPr>
            <a:prstTxWarp prst="textPlain"/>
          </a:bodyPr>
          <a:lstStyle/>
          <a:p>
            <a:pPr lvl="0" algn="ctr"/>
            <a:r>
              <a:rPr b="0" i="0">
                <a:ln>
                  <a:noFill/>
                </a:ln>
                <a:solidFill>
                  <a:srgbClr val="00BFC9">
                    <a:alpha val="45000"/>
                  </a:srgbClr>
                </a:solidFill>
                <a:latin typeface="Abril Fatface"/>
              </a:rPr>
              <a:t>2</a:t>
            </a:r>
          </a:p>
        </p:txBody>
      </p:sp>
      <p:sp>
        <p:nvSpPr>
          <p:cNvPr id="50" name="Google Shape;50;p2"/>
          <p:cNvSpPr/>
          <p:nvPr/>
        </p:nvSpPr>
        <p:spPr>
          <a:xfrm>
            <a:off x="-202825" y="3641301"/>
            <a:ext cx="863938" cy="1198949"/>
          </a:xfrm>
          <a:prstGeom prst="rect">
            <a:avLst/>
          </a:prstGeom>
        </p:spPr>
        <p:txBody>
          <a:bodyPr>
            <a:prstTxWarp prst="textPlain"/>
          </a:bodyPr>
          <a:lstStyle/>
          <a:p>
            <a:pPr lvl="0" algn="ctr"/>
            <a:r>
              <a:rPr b="1" i="0">
                <a:ln>
                  <a:noFill/>
                </a:ln>
                <a:solidFill>
                  <a:srgbClr val="00FFFF">
                    <a:alpha val="13460"/>
                  </a:srgbClr>
                </a:solidFill>
                <a:latin typeface="Montserrat"/>
              </a:rPr>
              <a:t>9</a:t>
            </a:r>
          </a:p>
        </p:txBody>
      </p:sp>
      <p:sp>
        <p:nvSpPr>
          <p:cNvPr id="51" name="Google Shape;51;p2"/>
          <p:cNvSpPr/>
          <p:nvPr/>
        </p:nvSpPr>
        <p:spPr>
          <a:xfrm rot="-5400000">
            <a:off x="1953573" y="-64893"/>
            <a:ext cx="756300" cy="5958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2"/>
          <p:cNvSpPr/>
          <p:nvPr/>
        </p:nvSpPr>
        <p:spPr>
          <a:xfrm rot="5400000">
            <a:off x="2309286" y="4286696"/>
            <a:ext cx="746700" cy="5151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2"/>
          <p:cNvSpPr/>
          <p:nvPr/>
        </p:nvSpPr>
        <p:spPr>
          <a:xfrm>
            <a:off x="909496" y="3809336"/>
            <a:ext cx="234870" cy="332106"/>
          </a:xfrm>
          <a:prstGeom prst="rect">
            <a:avLst/>
          </a:prstGeom>
        </p:spPr>
        <p:txBody>
          <a:bodyPr>
            <a:prstTxWarp prst="textPlain"/>
          </a:bodyPr>
          <a:lstStyle/>
          <a:p>
            <a:pPr lvl="0" algn="ctr"/>
            <a:r>
              <a:rPr b="1" i="0">
                <a:ln>
                  <a:noFill/>
                </a:ln>
                <a:solidFill>
                  <a:srgbClr val="6AA84F"/>
                </a:solidFill>
                <a:latin typeface="Montserrat"/>
              </a:rPr>
              <a:t>3</a:t>
            </a:r>
          </a:p>
        </p:txBody>
      </p:sp>
      <p:sp>
        <p:nvSpPr>
          <p:cNvPr id="54" name="Google Shape;54;p2"/>
          <p:cNvSpPr/>
          <p:nvPr/>
        </p:nvSpPr>
        <p:spPr>
          <a:xfrm>
            <a:off x="180514" y="977226"/>
            <a:ext cx="178753" cy="330110"/>
          </a:xfrm>
          <a:prstGeom prst="rect">
            <a:avLst/>
          </a:prstGeom>
        </p:spPr>
        <p:txBody>
          <a:bodyPr>
            <a:prstTxWarp prst="textPlain"/>
          </a:bodyPr>
          <a:lstStyle/>
          <a:p>
            <a:pPr lvl="0" algn="ctr"/>
            <a:r>
              <a:rPr b="0" i="0">
                <a:ln>
                  <a:noFill/>
                </a:ln>
                <a:solidFill>
                  <a:srgbClr val="6AA84F"/>
                </a:solidFill>
                <a:latin typeface="Abril Fatface"/>
              </a:rPr>
              <a:t>1</a:t>
            </a:r>
          </a:p>
        </p:txBody>
      </p:sp>
      <p:sp>
        <p:nvSpPr>
          <p:cNvPr id="55" name="Google Shape;55;p2"/>
          <p:cNvSpPr/>
          <p:nvPr/>
        </p:nvSpPr>
        <p:spPr>
          <a:xfrm>
            <a:off x="2001208" y="4738570"/>
            <a:ext cx="172436" cy="245058"/>
          </a:xfrm>
          <a:prstGeom prst="rect">
            <a:avLst/>
          </a:prstGeom>
        </p:spPr>
        <p:txBody>
          <a:bodyPr>
            <a:prstTxWarp prst="textPlain"/>
          </a:bodyPr>
          <a:lstStyle/>
          <a:p>
            <a:pPr lvl="0" algn="ctr"/>
            <a:r>
              <a:rPr b="1" i="0">
                <a:ln>
                  <a:noFill/>
                </a:ln>
                <a:solidFill>
                  <a:srgbClr val="6AA84F"/>
                </a:solidFill>
                <a:latin typeface="Montserrat"/>
              </a:rPr>
              <a:t>£</a:t>
            </a:r>
          </a:p>
        </p:txBody>
      </p:sp>
      <p:sp>
        <p:nvSpPr>
          <p:cNvPr id="56" name="Google Shape;56;p2"/>
          <p:cNvSpPr/>
          <p:nvPr/>
        </p:nvSpPr>
        <p:spPr>
          <a:xfrm>
            <a:off x="3322800" y="4742227"/>
            <a:ext cx="163350" cy="237741"/>
          </a:xfrm>
          <a:prstGeom prst="rect">
            <a:avLst/>
          </a:prstGeom>
        </p:spPr>
        <p:txBody>
          <a:bodyPr>
            <a:prstTxWarp prst="textPlain"/>
          </a:bodyPr>
          <a:lstStyle/>
          <a:p>
            <a:pPr lvl="0" algn="ctr"/>
            <a:r>
              <a:rPr b="0" i="0">
                <a:ln>
                  <a:noFill/>
                </a:ln>
                <a:solidFill>
                  <a:srgbClr val="00FFFF">
                    <a:alpha val="13460"/>
                  </a:srgbClr>
                </a:solidFill>
                <a:latin typeface="Abril Fatface"/>
              </a:rPr>
              <a:t>5</a:t>
            </a:r>
          </a:p>
        </p:txBody>
      </p:sp>
      <p:sp>
        <p:nvSpPr>
          <p:cNvPr id="57" name="Google Shape;57;p2"/>
          <p:cNvSpPr/>
          <p:nvPr/>
        </p:nvSpPr>
        <p:spPr>
          <a:xfrm>
            <a:off x="2629623" y="359546"/>
            <a:ext cx="461790" cy="639195"/>
          </a:xfrm>
          <a:prstGeom prst="rect">
            <a:avLst/>
          </a:prstGeom>
        </p:spPr>
        <p:txBody>
          <a:bodyPr>
            <a:prstTxWarp prst="textPlain"/>
          </a:bodyPr>
          <a:lstStyle/>
          <a:p>
            <a:pPr lvl="0" algn="ctr"/>
            <a:r>
              <a:rPr b="1" i="0">
                <a:ln>
                  <a:noFill/>
                </a:ln>
                <a:solidFill>
                  <a:srgbClr val="00FFFF">
                    <a:alpha val="13460"/>
                  </a:srgbClr>
                </a:solidFill>
                <a:latin typeface="Montserrat"/>
              </a:rPr>
              <a:t>7</a:t>
            </a:r>
          </a:p>
        </p:txBody>
      </p:sp>
      <p:sp>
        <p:nvSpPr>
          <p:cNvPr id="58" name="Google Shape;58;p2"/>
          <p:cNvSpPr/>
          <p:nvPr/>
        </p:nvSpPr>
        <p:spPr>
          <a:xfrm>
            <a:off x="65335" y="101130"/>
            <a:ext cx="123829" cy="175316"/>
          </a:xfrm>
          <a:prstGeom prst="rect">
            <a:avLst/>
          </a:prstGeom>
        </p:spPr>
        <p:txBody>
          <a:bodyPr>
            <a:prstTxWarp prst="textPlain"/>
          </a:bodyPr>
          <a:lstStyle/>
          <a:p>
            <a:pPr lvl="0" algn="ctr"/>
            <a:r>
              <a:rPr b="1" i="0">
                <a:ln>
                  <a:noFill/>
                </a:ln>
                <a:solidFill>
                  <a:srgbClr val="6AA84F"/>
                </a:solidFill>
                <a:latin typeface="Montserrat"/>
              </a:rPr>
              <a:t>2</a:t>
            </a:r>
          </a:p>
        </p:txBody>
      </p:sp>
      <p:sp>
        <p:nvSpPr>
          <p:cNvPr id="59" name="Google Shape;59;p2"/>
          <p:cNvSpPr/>
          <p:nvPr/>
        </p:nvSpPr>
        <p:spPr>
          <a:xfrm>
            <a:off x="575656" y="4769892"/>
            <a:ext cx="128737" cy="182401"/>
          </a:xfrm>
          <a:prstGeom prst="rect">
            <a:avLst/>
          </a:prstGeom>
        </p:spPr>
        <p:txBody>
          <a:bodyPr>
            <a:prstTxWarp prst="textPlain"/>
          </a:bodyPr>
          <a:lstStyle/>
          <a:p>
            <a:pPr lvl="0" algn="ctr"/>
            <a:r>
              <a:rPr b="1" i="0">
                <a:ln>
                  <a:noFill/>
                </a:ln>
                <a:solidFill>
                  <a:srgbClr val="6AA84F"/>
                </a:solidFill>
                <a:latin typeface="Montserrat"/>
              </a:rPr>
              <a:t>5</a:t>
            </a:r>
          </a:p>
        </p:txBody>
      </p:sp>
      <p:sp>
        <p:nvSpPr>
          <p:cNvPr id="60" name="Google Shape;60;p2"/>
          <p:cNvSpPr/>
          <p:nvPr/>
        </p:nvSpPr>
        <p:spPr>
          <a:xfrm>
            <a:off x="735785" y="1757713"/>
            <a:ext cx="212661" cy="273304"/>
          </a:xfrm>
          <a:prstGeom prst="rect">
            <a:avLst/>
          </a:prstGeom>
        </p:spPr>
        <p:txBody>
          <a:bodyPr>
            <a:prstTxWarp prst="textPlain"/>
          </a:bodyPr>
          <a:lstStyle/>
          <a:p>
            <a:pPr lvl="0" algn="ctr"/>
            <a:r>
              <a:rPr b="0" i="0">
                <a:ln>
                  <a:noFill/>
                </a:ln>
                <a:solidFill>
                  <a:srgbClr val="6AA84F"/>
                </a:solidFill>
                <a:latin typeface="Abril Fatface"/>
              </a:rPr>
              <a:t>6</a:t>
            </a:r>
          </a:p>
        </p:txBody>
      </p:sp>
      <p:sp>
        <p:nvSpPr>
          <p:cNvPr id="61" name="Google Shape;61;p2"/>
          <p:cNvSpPr/>
          <p:nvPr/>
        </p:nvSpPr>
        <p:spPr>
          <a:xfrm>
            <a:off x="1617563" y="68452"/>
            <a:ext cx="187263" cy="240664"/>
          </a:xfrm>
          <a:prstGeom prst="rect">
            <a:avLst/>
          </a:prstGeom>
        </p:spPr>
        <p:txBody>
          <a:bodyPr>
            <a:prstTxWarp prst="textPlain"/>
          </a:bodyPr>
          <a:lstStyle/>
          <a:p>
            <a:pPr lvl="0" algn="ctr"/>
            <a:r>
              <a:rPr b="0" i="0">
                <a:ln>
                  <a:noFill/>
                </a:ln>
                <a:solidFill>
                  <a:srgbClr val="6AA84F"/>
                </a:solidFill>
                <a:latin typeface="Abril Fatface"/>
              </a:rPr>
              <a:t>9</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letely blank">
  <p:cSld name="BLANK_1">
    <p:spTree>
      <p:nvGrpSpPr>
        <p:cNvPr id="251" name="Shape 251"/>
        <p:cNvGrpSpPr/>
        <p:nvPr/>
      </p:nvGrpSpPr>
      <p:grpSpPr>
        <a:xfrm>
          <a:off x="0" y="0"/>
          <a:ext cx="0" cy="0"/>
          <a:chOff x="0" y="0"/>
          <a:chExt cx="0" cy="0"/>
        </a:xfrm>
      </p:grpSpPr>
      <p:sp>
        <p:nvSpPr>
          <p:cNvPr id="252" name="Google Shape;252;p11"/>
          <p:cNvSpPr txBox="1"/>
          <p:nvPr>
            <p:ph idx="12" type="sldNum"/>
          </p:nvPr>
        </p:nvSpPr>
        <p:spPr>
          <a:xfrm>
            <a:off x="76200" y="39925"/>
            <a:ext cx="548700" cy="360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bg>
      <p:bgPr>
        <a:solidFill>
          <a:schemeClr val="lt2"/>
        </a:solidFill>
      </p:bgPr>
    </p:bg>
    <p:spTree>
      <p:nvGrpSpPr>
        <p:cNvPr id="62" name="Shape 62"/>
        <p:cNvGrpSpPr/>
        <p:nvPr/>
      </p:nvGrpSpPr>
      <p:grpSpPr>
        <a:xfrm>
          <a:off x="0" y="0"/>
          <a:ext cx="0" cy="0"/>
          <a:chOff x="0" y="0"/>
          <a:chExt cx="0" cy="0"/>
        </a:xfrm>
      </p:grpSpPr>
      <p:sp>
        <p:nvSpPr>
          <p:cNvPr id="63" name="Google Shape;63;p3"/>
          <p:cNvSpPr txBox="1"/>
          <p:nvPr>
            <p:ph type="ctrTitle"/>
          </p:nvPr>
        </p:nvSpPr>
        <p:spPr>
          <a:xfrm>
            <a:off x="685800" y="2726350"/>
            <a:ext cx="5514600" cy="1159800"/>
          </a:xfrm>
          <a:prstGeom prst="rect">
            <a:avLst/>
          </a:prstGeom>
        </p:spPr>
        <p:txBody>
          <a:bodyPr anchorCtr="0" anchor="b" bIns="91425" lIns="91425" spcFirstLastPara="1" rIns="91425" wrap="square" tIns="91425">
            <a:noAutofit/>
          </a:bodyPr>
          <a:lstStyle>
            <a:lvl1pPr lvl="0" rtl="0">
              <a:spcBef>
                <a:spcPts val="0"/>
              </a:spcBef>
              <a:spcAft>
                <a:spcPts val="0"/>
              </a:spcAft>
              <a:buClr>
                <a:schemeClr val="dk1"/>
              </a:buClr>
              <a:buSzPts val="3600"/>
              <a:buNone/>
              <a:defRPr sz="3600">
                <a:solidFill>
                  <a:schemeClr val="dk1"/>
                </a:solidFill>
              </a:defRPr>
            </a:lvl1pPr>
            <a:lvl2pPr lvl="1" rtl="0">
              <a:spcBef>
                <a:spcPts val="0"/>
              </a:spcBef>
              <a:spcAft>
                <a:spcPts val="0"/>
              </a:spcAft>
              <a:buClr>
                <a:schemeClr val="dk1"/>
              </a:buClr>
              <a:buSzPts val="3600"/>
              <a:buNone/>
              <a:defRPr sz="3600">
                <a:solidFill>
                  <a:schemeClr val="dk1"/>
                </a:solidFill>
              </a:defRPr>
            </a:lvl2pPr>
            <a:lvl3pPr lvl="2" rtl="0">
              <a:spcBef>
                <a:spcPts val="0"/>
              </a:spcBef>
              <a:spcAft>
                <a:spcPts val="0"/>
              </a:spcAft>
              <a:buClr>
                <a:schemeClr val="dk1"/>
              </a:buClr>
              <a:buSzPts val="3600"/>
              <a:buNone/>
              <a:defRPr sz="3600">
                <a:solidFill>
                  <a:schemeClr val="dk1"/>
                </a:solidFill>
              </a:defRPr>
            </a:lvl3pPr>
            <a:lvl4pPr lvl="3" rtl="0">
              <a:spcBef>
                <a:spcPts val="0"/>
              </a:spcBef>
              <a:spcAft>
                <a:spcPts val="0"/>
              </a:spcAft>
              <a:buClr>
                <a:schemeClr val="dk1"/>
              </a:buClr>
              <a:buSzPts val="3600"/>
              <a:buNone/>
              <a:defRPr sz="3600">
                <a:solidFill>
                  <a:schemeClr val="dk1"/>
                </a:solidFill>
              </a:defRPr>
            </a:lvl4pPr>
            <a:lvl5pPr lvl="4" rtl="0">
              <a:spcBef>
                <a:spcPts val="0"/>
              </a:spcBef>
              <a:spcAft>
                <a:spcPts val="0"/>
              </a:spcAft>
              <a:buClr>
                <a:schemeClr val="dk1"/>
              </a:buClr>
              <a:buSzPts val="3600"/>
              <a:buNone/>
              <a:defRPr sz="3600">
                <a:solidFill>
                  <a:schemeClr val="dk1"/>
                </a:solidFill>
              </a:defRPr>
            </a:lvl5pPr>
            <a:lvl6pPr lvl="5" rtl="0">
              <a:spcBef>
                <a:spcPts val="0"/>
              </a:spcBef>
              <a:spcAft>
                <a:spcPts val="0"/>
              </a:spcAft>
              <a:buClr>
                <a:schemeClr val="dk1"/>
              </a:buClr>
              <a:buSzPts val="3600"/>
              <a:buNone/>
              <a:defRPr sz="3600">
                <a:solidFill>
                  <a:schemeClr val="dk1"/>
                </a:solidFill>
              </a:defRPr>
            </a:lvl6pPr>
            <a:lvl7pPr lvl="6" rtl="0">
              <a:spcBef>
                <a:spcPts val="0"/>
              </a:spcBef>
              <a:spcAft>
                <a:spcPts val="0"/>
              </a:spcAft>
              <a:buClr>
                <a:schemeClr val="dk1"/>
              </a:buClr>
              <a:buSzPts val="3600"/>
              <a:buNone/>
              <a:defRPr sz="3600">
                <a:solidFill>
                  <a:schemeClr val="dk1"/>
                </a:solidFill>
              </a:defRPr>
            </a:lvl7pPr>
            <a:lvl8pPr lvl="7" rtl="0">
              <a:spcBef>
                <a:spcPts val="0"/>
              </a:spcBef>
              <a:spcAft>
                <a:spcPts val="0"/>
              </a:spcAft>
              <a:buClr>
                <a:schemeClr val="dk1"/>
              </a:buClr>
              <a:buSzPts val="3600"/>
              <a:buNone/>
              <a:defRPr sz="3600">
                <a:solidFill>
                  <a:schemeClr val="dk1"/>
                </a:solidFill>
              </a:defRPr>
            </a:lvl8pPr>
            <a:lvl9pPr lvl="8" rtl="0">
              <a:spcBef>
                <a:spcPts val="0"/>
              </a:spcBef>
              <a:spcAft>
                <a:spcPts val="0"/>
              </a:spcAft>
              <a:buClr>
                <a:schemeClr val="dk1"/>
              </a:buClr>
              <a:buSzPts val="3600"/>
              <a:buNone/>
              <a:defRPr sz="3600">
                <a:solidFill>
                  <a:schemeClr val="dk1"/>
                </a:solidFill>
              </a:defRPr>
            </a:lvl9pPr>
          </a:lstStyle>
          <a:p/>
        </p:txBody>
      </p:sp>
      <p:sp>
        <p:nvSpPr>
          <p:cNvPr id="64" name="Google Shape;64;p3"/>
          <p:cNvSpPr txBox="1"/>
          <p:nvPr>
            <p:ph idx="1" type="subTitle"/>
          </p:nvPr>
        </p:nvSpPr>
        <p:spPr>
          <a:xfrm>
            <a:off x="685800" y="3983054"/>
            <a:ext cx="5514600" cy="784800"/>
          </a:xfrm>
          <a:prstGeom prst="rect">
            <a:avLst/>
          </a:prstGeom>
        </p:spPr>
        <p:txBody>
          <a:bodyPr anchorCtr="0" anchor="t" bIns="91425" lIns="91425" spcFirstLastPara="1" rIns="91425" wrap="square" tIns="91425">
            <a:noAutofit/>
          </a:bodyPr>
          <a:lstStyle>
            <a:lvl1pPr lvl="0" rtl="0">
              <a:spcBef>
                <a:spcPts val="0"/>
              </a:spcBef>
              <a:spcAft>
                <a:spcPts val="0"/>
              </a:spcAft>
              <a:buSzPts val="1800"/>
              <a:buNone/>
              <a:defRPr sz="1800">
                <a:solidFill>
                  <a:schemeClr val="dk2"/>
                </a:solidFill>
              </a:defRPr>
            </a:lvl1pPr>
            <a:lvl2pPr lvl="1" rtl="0">
              <a:spcBef>
                <a:spcPts val="0"/>
              </a:spcBef>
              <a:spcAft>
                <a:spcPts val="0"/>
              </a:spcAft>
              <a:buClr>
                <a:schemeClr val="dk2"/>
              </a:buClr>
              <a:buSzPts val="1800"/>
              <a:buNone/>
              <a:defRPr sz="1800">
                <a:solidFill>
                  <a:schemeClr val="dk2"/>
                </a:solidFill>
              </a:defRPr>
            </a:lvl2pPr>
            <a:lvl3pPr lvl="2" rtl="0">
              <a:spcBef>
                <a:spcPts val="0"/>
              </a:spcBef>
              <a:spcAft>
                <a:spcPts val="0"/>
              </a:spcAft>
              <a:buClr>
                <a:schemeClr val="dk2"/>
              </a:buClr>
              <a:buSzPts val="1800"/>
              <a:buNone/>
              <a:defRPr sz="1800">
                <a:solidFill>
                  <a:schemeClr val="dk2"/>
                </a:solidFill>
              </a:defRPr>
            </a:lvl3pPr>
            <a:lvl4pPr lvl="3" rtl="0">
              <a:spcBef>
                <a:spcPts val="0"/>
              </a:spcBef>
              <a:spcAft>
                <a:spcPts val="0"/>
              </a:spcAft>
              <a:buClr>
                <a:schemeClr val="dk2"/>
              </a:buClr>
              <a:buSzPts val="1800"/>
              <a:buNone/>
              <a:defRPr sz="1800">
                <a:solidFill>
                  <a:schemeClr val="dk2"/>
                </a:solidFill>
              </a:defRPr>
            </a:lvl4pPr>
            <a:lvl5pPr lvl="4" rtl="0">
              <a:spcBef>
                <a:spcPts val="0"/>
              </a:spcBef>
              <a:spcAft>
                <a:spcPts val="0"/>
              </a:spcAft>
              <a:buClr>
                <a:schemeClr val="dk2"/>
              </a:buClr>
              <a:buSzPts val="1800"/>
              <a:buNone/>
              <a:defRPr sz="1800">
                <a:solidFill>
                  <a:schemeClr val="dk2"/>
                </a:solidFill>
              </a:defRPr>
            </a:lvl5pPr>
            <a:lvl6pPr lvl="5" rtl="0">
              <a:spcBef>
                <a:spcPts val="0"/>
              </a:spcBef>
              <a:spcAft>
                <a:spcPts val="0"/>
              </a:spcAft>
              <a:buClr>
                <a:schemeClr val="dk2"/>
              </a:buClr>
              <a:buSzPts val="1800"/>
              <a:buNone/>
              <a:defRPr sz="1800">
                <a:solidFill>
                  <a:schemeClr val="dk2"/>
                </a:solidFill>
              </a:defRPr>
            </a:lvl6pPr>
            <a:lvl7pPr lvl="6" rtl="0">
              <a:spcBef>
                <a:spcPts val="0"/>
              </a:spcBef>
              <a:spcAft>
                <a:spcPts val="0"/>
              </a:spcAft>
              <a:buClr>
                <a:schemeClr val="dk2"/>
              </a:buClr>
              <a:buSzPts val="1800"/>
              <a:buNone/>
              <a:defRPr sz="1800">
                <a:solidFill>
                  <a:schemeClr val="dk2"/>
                </a:solidFill>
              </a:defRPr>
            </a:lvl7pPr>
            <a:lvl8pPr lvl="7" rtl="0">
              <a:spcBef>
                <a:spcPts val="0"/>
              </a:spcBef>
              <a:spcAft>
                <a:spcPts val="0"/>
              </a:spcAft>
              <a:buClr>
                <a:schemeClr val="dk2"/>
              </a:buClr>
              <a:buSzPts val="1800"/>
              <a:buNone/>
              <a:defRPr sz="1800">
                <a:solidFill>
                  <a:schemeClr val="dk2"/>
                </a:solidFill>
              </a:defRPr>
            </a:lvl8pPr>
            <a:lvl9pPr lvl="8" rtl="0">
              <a:spcBef>
                <a:spcPts val="0"/>
              </a:spcBef>
              <a:spcAft>
                <a:spcPts val="0"/>
              </a:spcAft>
              <a:buClr>
                <a:schemeClr val="dk2"/>
              </a:buClr>
              <a:buSzPts val="1800"/>
              <a:buNone/>
              <a:defRPr sz="1800">
                <a:solidFill>
                  <a:schemeClr val="dk2"/>
                </a:solidFill>
              </a:defRPr>
            </a:lvl9pPr>
          </a:lstStyle>
          <a:p/>
        </p:txBody>
      </p:sp>
      <p:sp>
        <p:nvSpPr>
          <p:cNvPr id="65" name="Google Shape;65;p3"/>
          <p:cNvSpPr/>
          <p:nvPr/>
        </p:nvSpPr>
        <p:spPr>
          <a:xfrm>
            <a:off x="7123399" y="2945300"/>
            <a:ext cx="1604425" cy="2273251"/>
          </a:xfrm>
          <a:prstGeom prst="rect">
            <a:avLst/>
          </a:prstGeom>
        </p:spPr>
        <p:txBody>
          <a:bodyPr>
            <a:prstTxWarp prst="textPlain"/>
          </a:bodyPr>
          <a:lstStyle/>
          <a:p>
            <a:pPr lvl="0" algn="ctr"/>
            <a:r>
              <a:rPr b="1" i="0">
                <a:ln>
                  <a:noFill/>
                </a:ln>
                <a:solidFill>
                  <a:srgbClr val="00BFC9">
                    <a:alpha val="45000"/>
                  </a:srgbClr>
                </a:solidFill>
                <a:latin typeface="Montserrat"/>
              </a:rPr>
              <a:t>5</a:t>
            </a:r>
          </a:p>
        </p:txBody>
      </p:sp>
      <p:sp>
        <p:nvSpPr>
          <p:cNvPr id="66" name="Google Shape;66;p3"/>
          <p:cNvSpPr/>
          <p:nvPr/>
        </p:nvSpPr>
        <p:spPr>
          <a:xfrm>
            <a:off x="8411549" y="1666550"/>
            <a:ext cx="774325" cy="1088276"/>
          </a:xfrm>
          <a:prstGeom prst="rect">
            <a:avLst/>
          </a:prstGeom>
        </p:spPr>
        <p:txBody>
          <a:bodyPr>
            <a:prstTxWarp prst="textPlain"/>
          </a:bodyPr>
          <a:lstStyle/>
          <a:p>
            <a:pPr lvl="0" algn="ctr"/>
            <a:r>
              <a:rPr b="0" i="0">
                <a:ln>
                  <a:noFill/>
                </a:ln>
                <a:solidFill>
                  <a:srgbClr val="00BFC9">
                    <a:alpha val="45000"/>
                  </a:srgbClr>
                </a:solidFill>
                <a:latin typeface="Abril Fatface"/>
              </a:rPr>
              <a:t>3</a:t>
            </a:r>
          </a:p>
        </p:txBody>
      </p:sp>
      <p:sp>
        <p:nvSpPr>
          <p:cNvPr id="67" name="Google Shape;67;p3"/>
          <p:cNvSpPr/>
          <p:nvPr/>
        </p:nvSpPr>
        <p:spPr>
          <a:xfrm>
            <a:off x="6567123" y="2997749"/>
            <a:ext cx="844060" cy="905442"/>
          </a:xfrm>
          <a:prstGeom prst="rect">
            <a:avLst/>
          </a:prstGeom>
        </p:spPr>
        <p:txBody>
          <a:bodyPr>
            <a:prstTxWarp prst="textPlain"/>
          </a:bodyPr>
          <a:lstStyle/>
          <a:p>
            <a:pPr lvl="0" algn="ctr"/>
            <a:r>
              <a:rPr b="1" i="0">
                <a:ln>
                  <a:noFill/>
                </a:ln>
                <a:solidFill>
                  <a:srgbClr val="00FFFF">
                    <a:alpha val="13460"/>
                  </a:srgbClr>
                </a:solidFill>
                <a:latin typeface="Montserrat"/>
              </a:rPr>
              <a:t>€</a:t>
            </a:r>
          </a:p>
        </p:txBody>
      </p:sp>
      <p:sp>
        <p:nvSpPr>
          <p:cNvPr id="68" name="Google Shape;68;p3"/>
          <p:cNvSpPr/>
          <p:nvPr/>
        </p:nvSpPr>
        <p:spPr>
          <a:xfrm>
            <a:off x="7702425" y="944674"/>
            <a:ext cx="692017" cy="889382"/>
          </a:xfrm>
          <a:prstGeom prst="rect">
            <a:avLst/>
          </a:prstGeom>
        </p:spPr>
        <p:txBody>
          <a:bodyPr>
            <a:prstTxWarp prst="textPlain"/>
          </a:bodyPr>
          <a:lstStyle/>
          <a:p>
            <a:pPr lvl="0" algn="ctr"/>
            <a:r>
              <a:rPr b="0" i="0">
                <a:ln>
                  <a:noFill/>
                </a:ln>
                <a:solidFill>
                  <a:srgbClr val="00FFFF">
                    <a:alpha val="13460"/>
                  </a:srgbClr>
                </a:solidFill>
                <a:latin typeface="Abril Fatface"/>
              </a:rPr>
              <a:t>9</a:t>
            </a:r>
          </a:p>
        </p:txBody>
      </p:sp>
      <p:sp>
        <p:nvSpPr>
          <p:cNvPr id="69" name="Google Shape;69;p3"/>
          <p:cNvSpPr/>
          <p:nvPr/>
        </p:nvSpPr>
        <p:spPr>
          <a:xfrm>
            <a:off x="8482541" y="3571675"/>
            <a:ext cx="432249" cy="668625"/>
          </a:xfrm>
          <a:prstGeom prst="rect">
            <a:avLst/>
          </a:prstGeom>
        </p:spPr>
        <p:txBody>
          <a:bodyPr>
            <a:prstTxWarp prst="textPlain"/>
          </a:bodyPr>
          <a:lstStyle/>
          <a:p>
            <a:pPr lvl="0" algn="ctr"/>
            <a:r>
              <a:rPr b="0" i="0">
                <a:ln>
                  <a:noFill/>
                </a:ln>
                <a:solidFill>
                  <a:srgbClr val="00BFC9">
                    <a:alpha val="45000"/>
                  </a:srgbClr>
                </a:solidFill>
                <a:latin typeface="Abril Fatface"/>
              </a:rPr>
              <a:t>7</a:t>
            </a:r>
          </a:p>
        </p:txBody>
      </p:sp>
      <p:sp>
        <p:nvSpPr>
          <p:cNvPr id="70" name="Google Shape;70;p3"/>
          <p:cNvSpPr/>
          <p:nvPr/>
        </p:nvSpPr>
        <p:spPr>
          <a:xfrm>
            <a:off x="7956575" y="-147125"/>
            <a:ext cx="968665" cy="1446867"/>
          </a:xfrm>
          <a:prstGeom prst="rect">
            <a:avLst/>
          </a:prstGeom>
        </p:spPr>
        <p:txBody>
          <a:bodyPr>
            <a:prstTxWarp prst="textPlain"/>
          </a:bodyPr>
          <a:lstStyle/>
          <a:p>
            <a:pPr lvl="0" algn="ctr"/>
            <a:r>
              <a:rPr b="1" i="0">
                <a:ln>
                  <a:noFill/>
                </a:ln>
                <a:solidFill>
                  <a:srgbClr val="00BFC9">
                    <a:alpha val="45000"/>
                  </a:srgbClr>
                </a:solidFill>
                <a:latin typeface="Montserrat"/>
              </a:rPr>
              <a:t>$</a:t>
            </a:r>
          </a:p>
        </p:txBody>
      </p:sp>
      <p:sp>
        <p:nvSpPr>
          <p:cNvPr id="71" name="Google Shape;71;p3"/>
          <p:cNvSpPr/>
          <p:nvPr/>
        </p:nvSpPr>
        <p:spPr>
          <a:xfrm>
            <a:off x="7524777" y="-48672"/>
            <a:ext cx="432250" cy="597585"/>
          </a:xfrm>
          <a:prstGeom prst="rect">
            <a:avLst/>
          </a:prstGeom>
        </p:spPr>
        <p:txBody>
          <a:bodyPr>
            <a:prstTxWarp prst="textPlain"/>
          </a:bodyPr>
          <a:lstStyle/>
          <a:p>
            <a:pPr lvl="0" algn="ctr"/>
            <a:r>
              <a:rPr b="0" i="0">
                <a:ln>
                  <a:noFill/>
                </a:ln>
                <a:solidFill>
                  <a:srgbClr val="00FFFF">
                    <a:alpha val="13460"/>
                  </a:srgbClr>
                </a:solidFill>
                <a:latin typeface="Abril Fatface"/>
              </a:rPr>
              <a:t>£</a:t>
            </a:r>
          </a:p>
        </p:txBody>
      </p:sp>
      <p:sp>
        <p:nvSpPr>
          <p:cNvPr id="72" name="Google Shape;72;p3"/>
          <p:cNvSpPr/>
          <p:nvPr/>
        </p:nvSpPr>
        <p:spPr>
          <a:xfrm>
            <a:off x="7153450" y="1200149"/>
            <a:ext cx="336025" cy="620550"/>
          </a:xfrm>
          <a:prstGeom prst="rect">
            <a:avLst/>
          </a:prstGeom>
        </p:spPr>
        <p:txBody>
          <a:bodyPr>
            <a:prstTxWarp prst="textPlain"/>
          </a:bodyPr>
          <a:lstStyle/>
          <a:p>
            <a:pPr lvl="0" algn="ctr"/>
            <a:r>
              <a:rPr b="0" i="0">
                <a:ln>
                  <a:noFill/>
                </a:ln>
                <a:solidFill>
                  <a:srgbClr val="00BFC9">
                    <a:alpha val="45000"/>
                  </a:srgbClr>
                </a:solidFill>
                <a:latin typeface="Abril Fatface"/>
              </a:rPr>
              <a:t>1</a:t>
            </a:r>
          </a:p>
        </p:txBody>
      </p:sp>
      <p:sp>
        <p:nvSpPr>
          <p:cNvPr id="73" name="Google Shape;73;p3"/>
          <p:cNvSpPr/>
          <p:nvPr/>
        </p:nvSpPr>
        <p:spPr>
          <a:xfrm>
            <a:off x="7524775" y="1713000"/>
            <a:ext cx="1106400" cy="1498051"/>
          </a:xfrm>
          <a:prstGeom prst="rect">
            <a:avLst/>
          </a:prstGeom>
        </p:spPr>
        <p:txBody>
          <a:bodyPr>
            <a:prstTxWarp prst="textPlain"/>
          </a:bodyPr>
          <a:lstStyle/>
          <a:p>
            <a:pPr lvl="0" algn="ctr"/>
            <a:r>
              <a:rPr b="1" i="0">
                <a:ln>
                  <a:noFill/>
                </a:ln>
                <a:solidFill>
                  <a:srgbClr val="00FFFF">
                    <a:alpha val="13460"/>
                  </a:srgbClr>
                </a:solidFill>
                <a:latin typeface="Montserrat"/>
              </a:rPr>
              <a:t>8</a:t>
            </a:r>
          </a:p>
        </p:txBody>
      </p:sp>
      <p:sp>
        <p:nvSpPr>
          <p:cNvPr id="74" name="Google Shape;74;p3"/>
          <p:cNvSpPr/>
          <p:nvPr/>
        </p:nvSpPr>
        <p:spPr>
          <a:xfrm rot="-5400000">
            <a:off x="7167502" y="893428"/>
            <a:ext cx="564600" cy="4449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rot="5400000">
            <a:off x="8455975" y="4580950"/>
            <a:ext cx="485400" cy="3348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3"/>
          <p:cNvSpPr/>
          <p:nvPr/>
        </p:nvSpPr>
        <p:spPr>
          <a:xfrm>
            <a:off x="7301600" y="2427892"/>
            <a:ext cx="296397" cy="419653"/>
          </a:xfrm>
          <a:prstGeom prst="rect">
            <a:avLst/>
          </a:prstGeom>
        </p:spPr>
        <p:txBody>
          <a:bodyPr>
            <a:prstTxWarp prst="textPlain"/>
          </a:bodyPr>
          <a:lstStyle/>
          <a:p>
            <a:pPr lvl="0" algn="ctr"/>
            <a:r>
              <a:rPr b="1" i="0">
                <a:ln>
                  <a:noFill/>
                </a:ln>
                <a:solidFill>
                  <a:srgbClr val="6AA84F"/>
                </a:solidFill>
                <a:latin typeface="Montserrat"/>
              </a:rPr>
              <a:t>2</a:t>
            </a:r>
          </a:p>
        </p:txBody>
      </p:sp>
      <p:sp>
        <p:nvSpPr>
          <p:cNvPr id="77" name="Google Shape;77;p3"/>
          <p:cNvSpPr/>
          <p:nvPr/>
        </p:nvSpPr>
        <p:spPr>
          <a:xfrm>
            <a:off x="8668228" y="988756"/>
            <a:ext cx="354503" cy="423175"/>
          </a:xfrm>
          <a:prstGeom prst="rect">
            <a:avLst/>
          </a:prstGeom>
        </p:spPr>
        <p:txBody>
          <a:bodyPr>
            <a:prstTxWarp prst="textPlain"/>
          </a:bodyPr>
          <a:lstStyle/>
          <a:p>
            <a:pPr lvl="0" algn="ctr"/>
            <a:r>
              <a:rPr b="0" i="0">
                <a:ln>
                  <a:noFill/>
                </a:ln>
                <a:solidFill>
                  <a:srgbClr val="6AA84F"/>
                </a:solidFill>
                <a:latin typeface="Abril Fatface"/>
              </a:rPr>
              <a:t>0</a:t>
            </a:r>
          </a:p>
        </p:txBody>
      </p:sp>
      <p:sp>
        <p:nvSpPr>
          <p:cNvPr id="78" name="Google Shape;78;p3"/>
          <p:cNvSpPr/>
          <p:nvPr/>
        </p:nvSpPr>
        <p:spPr>
          <a:xfrm>
            <a:off x="8763900" y="3127993"/>
            <a:ext cx="279674" cy="289206"/>
          </a:xfrm>
          <a:prstGeom prst="rect">
            <a:avLst/>
          </a:prstGeom>
        </p:spPr>
        <p:txBody>
          <a:bodyPr>
            <a:prstTxWarp prst="textPlain"/>
          </a:bodyPr>
          <a:lstStyle/>
          <a:p>
            <a:pPr lvl="0" algn="ctr"/>
            <a:r>
              <a:rPr b="1" i="0">
                <a:ln>
                  <a:noFill/>
                </a:ln>
                <a:solidFill>
                  <a:srgbClr val="6AA84F"/>
                </a:solidFill>
                <a:latin typeface="Montserrat"/>
              </a:rPr>
              <a:t>¥</a:t>
            </a:r>
          </a:p>
        </p:txBody>
      </p:sp>
      <p:sp>
        <p:nvSpPr>
          <p:cNvPr id="79" name="Google Shape;79;p3"/>
          <p:cNvSpPr/>
          <p:nvPr/>
        </p:nvSpPr>
        <p:spPr>
          <a:xfrm>
            <a:off x="7233391" y="1950962"/>
            <a:ext cx="236741" cy="289200"/>
          </a:xfrm>
          <a:prstGeom prst="rect">
            <a:avLst/>
          </a:prstGeom>
        </p:spPr>
        <p:txBody>
          <a:bodyPr>
            <a:prstTxWarp prst="textPlain"/>
          </a:bodyPr>
          <a:lstStyle/>
          <a:p>
            <a:pPr lvl="0" algn="ctr"/>
            <a:r>
              <a:rPr b="0" i="0">
                <a:ln>
                  <a:noFill/>
                </a:ln>
                <a:solidFill>
                  <a:srgbClr val="00FFFF">
                    <a:alpha val="13460"/>
                  </a:srgbClr>
                </a:solidFill>
                <a:latin typeface="Abril Fatface"/>
              </a:rPr>
              <a:t>4</a:t>
            </a:r>
          </a:p>
        </p:txBody>
      </p:sp>
      <p:sp>
        <p:nvSpPr>
          <p:cNvPr id="80" name="Google Shape;80;p3"/>
          <p:cNvSpPr/>
          <p:nvPr/>
        </p:nvSpPr>
        <p:spPr>
          <a:xfrm>
            <a:off x="6811905" y="-87455"/>
            <a:ext cx="652469" cy="905451"/>
          </a:xfrm>
          <a:prstGeom prst="rect">
            <a:avLst/>
          </a:prstGeom>
        </p:spPr>
        <p:txBody>
          <a:bodyPr>
            <a:prstTxWarp prst="textPlain"/>
          </a:bodyPr>
          <a:lstStyle/>
          <a:p>
            <a:pPr lvl="0" algn="ctr"/>
            <a:r>
              <a:rPr b="1" i="0">
                <a:ln>
                  <a:noFill/>
                </a:ln>
                <a:solidFill>
                  <a:srgbClr val="00FFFF">
                    <a:alpha val="13460"/>
                  </a:srgbClr>
                </a:solidFill>
                <a:latin typeface="Montserrat"/>
              </a:rPr>
              <a:t>6</a:t>
            </a:r>
          </a:p>
        </p:txBody>
      </p:sp>
      <p:sp>
        <p:nvSpPr>
          <p:cNvPr id="81" name="Google Shape;81;p3"/>
          <p:cNvSpPr/>
          <p:nvPr/>
        </p:nvSpPr>
        <p:spPr>
          <a:xfrm>
            <a:off x="7662627" y="662323"/>
            <a:ext cx="87722" cy="216666"/>
          </a:xfrm>
          <a:prstGeom prst="rect">
            <a:avLst/>
          </a:prstGeom>
        </p:spPr>
        <p:txBody>
          <a:bodyPr>
            <a:prstTxWarp prst="textPlain"/>
          </a:bodyPr>
          <a:lstStyle/>
          <a:p>
            <a:pPr lvl="0" algn="ctr"/>
            <a:r>
              <a:rPr b="1" i="0">
                <a:ln>
                  <a:noFill/>
                </a:ln>
                <a:solidFill>
                  <a:srgbClr val="6AA84F"/>
                </a:solidFill>
                <a:latin typeface="Montserrat"/>
              </a:rPr>
              <a:t>1</a:t>
            </a:r>
          </a:p>
        </p:txBody>
      </p:sp>
      <p:sp>
        <p:nvSpPr>
          <p:cNvPr id="82" name="Google Shape;82;p3"/>
          <p:cNvSpPr/>
          <p:nvPr/>
        </p:nvSpPr>
        <p:spPr>
          <a:xfrm>
            <a:off x="6992802" y="3859303"/>
            <a:ext cx="164400" cy="225324"/>
          </a:xfrm>
          <a:prstGeom prst="rect">
            <a:avLst/>
          </a:prstGeom>
        </p:spPr>
        <p:txBody>
          <a:bodyPr>
            <a:prstTxWarp prst="textPlain"/>
          </a:bodyPr>
          <a:lstStyle/>
          <a:p>
            <a:pPr lvl="0" algn="ctr"/>
            <a:r>
              <a:rPr b="1" i="0">
                <a:ln>
                  <a:noFill/>
                </a:ln>
                <a:solidFill>
                  <a:srgbClr val="6AA84F"/>
                </a:solidFill>
                <a:latin typeface="Montserrat"/>
              </a:rPr>
              <a:t>4</a:t>
            </a:r>
          </a:p>
        </p:txBody>
      </p:sp>
      <p:sp>
        <p:nvSpPr>
          <p:cNvPr id="83" name="Google Shape;83;p3"/>
          <p:cNvSpPr/>
          <p:nvPr/>
        </p:nvSpPr>
        <p:spPr>
          <a:xfrm>
            <a:off x="6897399" y="729426"/>
            <a:ext cx="236725" cy="344536"/>
          </a:xfrm>
          <a:prstGeom prst="rect">
            <a:avLst/>
          </a:prstGeom>
        </p:spPr>
        <p:txBody>
          <a:bodyPr>
            <a:prstTxWarp prst="textPlain"/>
          </a:bodyPr>
          <a:lstStyle/>
          <a:p>
            <a:pPr lvl="0" algn="ctr"/>
            <a:r>
              <a:rPr b="0" i="0">
                <a:ln>
                  <a:noFill/>
                </a:ln>
                <a:solidFill>
                  <a:srgbClr val="6AA84F"/>
                </a:solidFill>
                <a:latin typeface="Abril Fatface"/>
              </a:rPr>
              <a:t>5</a:t>
            </a:r>
          </a:p>
        </p:txBody>
      </p:sp>
      <p:sp>
        <p:nvSpPr>
          <p:cNvPr id="84" name="Google Shape;84;p3"/>
          <p:cNvSpPr/>
          <p:nvPr/>
        </p:nvSpPr>
        <p:spPr>
          <a:xfrm>
            <a:off x="8925943" y="4066263"/>
            <a:ext cx="236725" cy="304233"/>
          </a:xfrm>
          <a:prstGeom prst="rect">
            <a:avLst/>
          </a:prstGeom>
        </p:spPr>
        <p:txBody>
          <a:bodyPr>
            <a:prstTxWarp prst="textPlain"/>
          </a:bodyPr>
          <a:lstStyle/>
          <a:p>
            <a:pPr lvl="0" algn="ctr"/>
            <a:r>
              <a:rPr b="0" i="0">
                <a:ln>
                  <a:noFill/>
                </a:ln>
                <a:solidFill>
                  <a:srgbClr val="6AA84F"/>
                </a:solidFill>
                <a:latin typeface="Abril Fatface"/>
              </a:rPr>
              <a:t>8</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bg>
      <p:bgPr>
        <a:solidFill>
          <a:schemeClr val="lt2"/>
        </a:solidFill>
      </p:bgPr>
    </p:bg>
    <p:spTree>
      <p:nvGrpSpPr>
        <p:cNvPr id="85" name="Shape 85"/>
        <p:cNvGrpSpPr/>
        <p:nvPr/>
      </p:nvGrpSpPr>
      <p:grpSpPr>
        <a:xfrm>
          <a:off x="0" y="0"/>
          <a:ext cx="0" cy="0"/>
          <a:chOff x="0" y="0"/>
          <a:chExt cx="0" cy="0"/>
        </a:xfrm>
      </p:grpSpPr>
      <p:sp>
        <p:nvSpPr>
          <p:cNvPr id="86" name="Google Shape;86;p4"/>
          <p:cNvSpPr txBox="1"/>
          <p:nvPr>
            <p:ph idx="1" type="body"/>
          </p:nvPr>
        </p:nvSpPr>
        <p:spPr>
          <a:xfrm>
            <a:off x="724389" y="2161800"/>
            <a:ext cx="5343600" cy="819900"/>
          </a:xfrm>
          <a:prstGeom prst="rect">
            <a:avLst/>
          </a:prstGeom>
        </p:spPr>
        <p:txBody>
          <a:bodyPr anchorCtr="0" anchor="ctr" bIns="91425" lIns="91425" spcFirstLastPara="1" rIns="91425" wrap="square" tIns="91425">
            <a:noAutofit/>
          </a:bodyPr>
          <a:lstStyle>
            <a:lvl1pPr indent="-431800" lvl="0" marL="457200" rtl="0">
              <a:spcBef>
                <a:spcPts val="600"/>
              </a:spcBef>
              <a:spcAft>
                <a:spcPts val="0"/>
              </a:spcAft>
              <a:buSzPts val="3200"/>
              <a:buChar char="⊸"/>
              <a:defRPr i="1" sz="3200"/>
            </a:lvl1pPr>
            <a:lvl2pPr indent="-431800" lvl="1" marL="914400" rtl="0">
              <a:spcBef>
                <a:spcPts val="0"/>
              </a:spcBef>
              <a:spcAft>
                <a:spcPts val="0"/>
              </a:spcAft>
              <a:buSzPts val="3200"/>
              <a:buChar char="▫"/>
              <a:defRPr i="1" sz="3200"/>
            </a:lvl2pPr>
            <a:lvl3pPr indent="-431800" lvl="2" marL="1371600" rtl="0">
              <a:spcBef>
                <a:spcPts val="0"/>
              </a:spcBef>
              <a:spcAft>
                <a:spcPts val="0"/>
              </a:spcAft>
              <a:buSzPts val="3200"/>
              <a:buChar char="⋅"/>
              <a:defRPr i="1" sz="3200"/>
            </a:lvl3pPr>
            <a:lvl4pPr indent="-431800" lvl="3" marL="1828800" rtl="0">
              <a:spcBef>
                <a:spcPts val="0"/>
              </a:spcBef>
              <a:spcAft>
                <a:spcPts val="0"/>
              </a:spcAft>
              <a:buSzPts val="3200"/>
              <a:buChar char="●"/>
              <a:defRPr i="1" sz="3200"/>
            </a:lvl4pPr>
            <a:lvl5pPr indent="-431800" lvl="4" marL="2286000" rtl="0">
              <a:spcBef>
                <a:spcPts val="0"/>
              </a:spcBef>
              <a:spcAft>
                <a:spcPts val="0"/>
              </a:spcAft>
              <a:buSzPts val="3200"/>
              <a:buChar char="○"/>
              <a:defRPr i="1" sz="3200"/>
            </a:lvl5pPr>
            <a:lvl6pPr indent="-431800" lvl="5" marL="2743200" rtl="0">
              <a:spcBef>
                <a:spcPts val="0"/>
              </a:spcBef>
              <a:spcAft>
                <a:spcPts val="0"/>
              </a:spcAft>
              <a:buSzPts val="3200"/>
              <a:buChar char="■"/>
              <a:defRPr i="1" sz="3200"/>
            </a:lvl6pPr>
            <a:lvl7pPr indent="-431800" lvl="6" marL="3200400" rtl="0">
              <a:spcBef>
                <a:spcPts val="0"/>
              </a:spcBef>
              <a:spcAft>
                <a:spcPts val="0"/>
              </a:spcAft>
              <a:buSzPts val="3200"/>
              <a:buChar char="●"/>
              <a:defRPr i="1" sz="3200"/>
            </a:lvl7pPr>
            <a:lvl8pPr indent="-431800" lvl="7" marL="3657600" rtl="0">
              <a:spcBef>
                <a:spcPts val="0"/>
              </a:spcBef>
              <a:spcAft>
                <a:spcPts val="0"/>
              </a:spcAft>
              <a:buSzPts val="3200"/>
              <a:buChar char="○"/>
              <a:defRPr i="1" sz="3200"/>
            </a:lvl8pPr>
            <a:lvl9pPr indent="-431800" lvl="8" marL="4114800">
              <a:spcBef>
                <a:spcPts val="0"/>
              </a:spcBef>
              <a:spcAft>
                <a:spcPts val="0"/>
              </a:spcAft>
              <a:buSzPts val="3200"/>
              <a:buChar char="■"/>
              <a:defRPr i="1" sz="3200"/>
            </a:lvl9pPr>
          </a:lstStyle>
          <a:p/>
        </p:txBody>
      </p:sp>
      <p:sp>
        <p:nvSpPr>
          <p:cNvPr id="87" name="Google Shape;87;p4"/>
          <p:cNvSpPr/>
          <p:nvPr/>
        </p:nvSpPr>
        <p:spPr>
          <a:xfrm>
            <a:off x="7123399" y="2945300"/>
            <a:ext cx="1604425" cy="2273251"/>
          </a:xfrm>
          <a:prstGeom prst="rect">
            <a:avLst/>
          </a:prstGeom>
        </p:spPr>
        <p:txBody>
          <a:bodyPr>
            <a:prstTxWarp prst="textPlain"/>
          </a:bodyPr>
          <a:lstStyle/>
          <a:p>
            <a:pPr lvl="0" algn="ctr"/>
            <a:r>
              <a:rPr b="1" i="0">
                <a:ln>
                  <a:noFill/>
                </a:ln>
                <a:solidFill>
                  <a:srgbClr val="00BFC9">
                    <a:alpha val="45000"/>
                  </a:srgbClr>
                </a:solidFill>
                <a:latin typeface="Montserrat"/>
              </a:rPr>
              <a:t>5</a:t>
            </a:r>
          </a:p>
        </p:txBody>
      </p:sp>
      <p:sp>
        <p:nvSpPr>
          <p:cNvPr id="88" name="Google Shape;88;p4"/>
          <p:cNvSpPr/>
          <p:nvPr/>
        </p:nvSpPr>
        <p:spPr>
          <a:xfrm>
            <a:off x="8411549" y="1666550"/>
            <a:ext cx="774325" cy="1088276"/>
          </a:xfrm>
          <a:prstGeom prst="rect">
            <a:avLst/>
          </a:prstGeom>
        </p:spPr>
        <p:txBody>
          <a:bodyPr>
            <a:prstTxWarp prst="textPlain"/>
          </a:bodyPr>
          <a:lstStyle/>
          <a:p>
            <a:pPr lvl="0" algn="ctr"/>
            <a:r>
              <a:rPr b="0" i="0">
                <a:ln>
                  <a:noFill/>
                </a:ln>
                <a:solidFill>
                  <a:srgbClr val="00BFC9">
                    <a:alpha val="45000"/>
                  </a:srgbClr>
                </a:solidFill>
                <a:latin typeface="Abril Fatface"/>
              </a:rPr>
              <a:t>3</a:t>
            </a:r>
          </a:p>
        </p:txBody>
      </p:sp>
      <p:sp>
        <p:nvSpPr>
          <p:cNvPr id="89" name="Google Shape;89;p4"/>
          <p:cNvSpPr/>
          <p:nvPr/>
        </p:nvSpPr>
        <p:spPr>
          <a:xfrm>
            <a:off x="6567123" y="2997749"/>
            <a:ext cx="844060" cy="905442"/>
          </a:xfrm>
          <a:prstGeom prst="rect">
            <a:avLst/>
          </a:prstGeom>
        </p:spPr>
        <p:txBody>
          <a:bodyPr>
            <a:prstTxWarp prst="textPlain"/>
          </a:bodyPr>
          <a:lstStyle/>
          <a:p>
            <a:pPr lvl="0" algn="ctr"/>
            <a:r>
              <a:rPr b="1" i="0">
                <a:ln>
                  <a:noFill/>
                </a:ln>
                <a:solidFill>
                  <a:srgbClr val="00FFFF">
                    <a:alpha val="13460"/>
                  </a:srgbClr>
                </a:solidFill>
                <a:latin typeface="Montserrat"/>
              </a:rPr>
              <a:t>€</a:t>
            </a:r>
          </a:p>
        </p:txBody>
      </p:sp>
      <p:sp>
        <p:nvSpPr>
          <p:cNvPr id="90" name="Google Shape;90;p4"/>
          <p:cNvSpPr/>
          <p:nvPr/>
        </p:nvSpPr>
        <p:spPr>
          <a:xfrm>
            <a:off x="7702425" y="944674"/>
            <a:ext cx="692017" cy="889382"/>
          </a:xfrm>
          <a:prstGeom prst="rect">
            <a:avLst/>
          </a:prstGeom>
        </p:spPr>
        <p:txBody>
          <a:bodyPr>
            <a:prstTxWarp prst="textPlain"/>
          </a:bodyPr>
          <a:lstStyle/>
          <a:p>
            <a:pPr lvl="0" algn="ctr"/>
            <a:r>
              <a:rPr b="0" i="0">
                <a:ln>
                  <a:noFill/>
                </a:ln>
                <a:solidFill>
                  <a:srgbClr val="00FFFF">
                    <a:alpha val="13460"/>
                  </a:srgbClr>
                </a:solidFill>
                <a:latin typeface="Abril Fatface"/>
              </a:rPr>
              <a:t>9</a:t>
            </a:r>
          </a:p>
        </p:txBody>
      </p:sp>
      <p:sp>
        <p:nvSpPr>
          <p:cNvPr id="91" name="Google Shape;91;p4"/>
          <p:cNvSpPr/>
          <p:nvPr/>
        </p:nvSpPr>
        <p:spPr>
          <a:xfrm>
            <a:off x="8482541" y="3571675"/>
            <a:ext cx="432249" cy="668625"/>
          </a:xfrm>
          <a:prstGeom prst="rect">
            <a:avLst/>
          </a:prstGeom>
        </p:spPr>
        <p:txBody>
          <a:bodyPr>
            <a:prstTxWarp prst="textPlain"/>
          </a:bodyPr>
          <a:lstStyle/>
          <a:p>
            <a:pPr lvl="0" algn="ctr"/>
            <a:r>
              <a:rPr b="0" i="0">
                <a:ln>
                  <a:noFill/>
                </a:ln>
                <a:solidFill>
                  <a:srgbClr val="00BFC9">
                    <a:alpha val="45000"/>
                  </a:srgbClr>
                </a:solidFill>
                <a:latin typeface="Abril Fatface"/>
              </a:rPr>
              <a:t>7</a:t>
            </a:r>
          </a:p>
        </p:txBody>
      </p:sp>
      <p:sp>
        <p:nvSpPr>
          <p:cNvPr id="92" name="Google Shape;92;p4"/>
          <p:cNvSpPr/>
          <p:nvPr/>
        </p:nvSpPr>
        <p:spPr>
          <a:xfrm>
            <a:off x="7956575" y="-147125"/>
            <a:ext cx="968665" cy="1446867"/>
          </a:xfrm>
          <a:prstGeom prst="rect">
            <a:avLst/>
          </a:prstGeom>
        </p:spPr>
        <p:txBody>
          <a:bodyPr>
            <a:prstTxWarp prst="textPlain"/>
          </a:bodyPr>
          <a:lstStyle/>
          <a:p>
            <a:pPr lvl="0" algn="ctr"/>
            <a:r>
              <a:rPr b="1" i="0">
                <a:ln>
                  <a:noFill/>
                </a:ln>
                <a:solidFill>
                  <a:srgbClr val="00BFC9">
                    <a:alpha val="45000"/>
                  </a:srgbClr>
                </a:solidFill>
                <a:latin typeface="Montserrat"/>
              </a:rPr>
              <a:t>$</a:t>
            </a:r>
          </a:p>
        </p:txBody>
      </p:sp>
      <p:sp>
        <p:nvSpPr>
          <p:cNvPr id="93" name="Google Shape;93;p4"/>
          <p:cNvSpPr/>
          <p:nvPr/>
        </p:nvSpPr>
        <p:spPr>
          <a:xfrm>
            <a:off x="7524777" y="-48672"/>
            <a:ext cx="432250" cy="597585"/>
          </a:xfrm>
          <a:prstGeom prst="rect">
            <a:avLst/>
          </a:prstGeom>
        </p:spPr>
        <p:txBody>
          <a:bodyPr>
            <a:prstTxWarp prst="textPlain"/>
          </a:bodyPr>
          <a:lstStyle/>
          <a:p>
            <a:pPr lvl="0" algn="ctr"/>
            <a:r>
              <a:rPr b="0" i="0">
                <a:ln>
                  <a:noFill/>
                </a:ln>
                <a:solidFill>
                  <a:srgbClr val="00FFFF">
                    <a:alpha val="13460"/>
                  </a:srgbClr>
                </a:solidFill>
                <a:latin typeface="Abril Fatface"/>
              </a:rPr>
              <a:t>£</a:t>
            </a:r>
          </a:p>
        </p:txBody>
      </p:sp>
      <p:sp>
        <p:nvSpPr>
          <p:cNvPr id="94" name="Google Shape;94;p4"/>
          <p:cNvSpPr/>
          <p:nvPr/>
        </p:nvSpPr>
        <p:spPr>
          <a:xfrm>
            <a:off x="7153450" y="1200149"/>
            <a:ext cx="336025" cy="620550"/>
          </a:xfrm>
          <a:prstGeom prst="rect">
            <a:avLst/>
          </a:prstGeom>
        </p:spPr>
        <p:txBody>
          <a:bodyPr>
            <a:prstTxWarp prst="textPlain"/>
          </a:bodyPr>
          <a:lstStyle/>
          <a:p>
            <a:pPr lvl="0" algn="ctr"/>
            <a:r>
              <a:rPr b="0" i="0">
                <a:ln>
                  <a:noFill/>
                </a:ln>
                <a:solidFill>
                  <a:srgbClr val="00BFC9">
                    <a:alpha val="45000"/>
                  </a:srgbClr>
                </a:solidFill>
                <a:latin typeface="Abril Fatface"/>
              </a:rPr>
              <a:t>1</a:t>
            </a:r>
          </a:p>
        </p:txBody>
      </p:sp>
      <p:sp>
        <p:nvSpPr>
          <p:cNvPr id="95" name="Google Shape;95;p4"/>
          <p:cNvSpPr/>
          <p:nvPr/>
        </p:nvSpPr>
        <p:spPr>
          <a:xfrm>
            <a:off x="7524775" y="1713000"/>
            <a:ext cx="1106400" cy="1498051"/>
          </a:xfrm>
          <a:prstGeom prst="rect">
            <a:avLst/>
          </a:prstGeom>
        </p:spPr>
        <p:txBody>
          <a:bodyPr>
            <a:prstTxWarp prst="textPlain"/>
          </a:bodyPr>
          <a:lstStyle/>
          <a:p>
            <a:pPr lvl="0" algn="ctr"/>
            <a:r>
              <a:rPr b="1" i="0">
                <a:ln>
                  <a:noFill/>
                </a:ln>
                <a:solidFill>
                  <a:srgbClr val="00FFFF">
                    <a:alpha val="13460"/>
                  </a:srgbClr>
                </a:solidFill>
                <a:latin typeface="Montserrat"/>
              </a:rPr>
              <a:t>8</a:t>
            </a:r>
          </a:p>
        </p:txBody>
      </p:sp>
      <p:sp>
        <p:nvSpPr>
          <p:cNvPr id="96" name="Google Shape;96;p4"/>
          <p:cNvSpPr/>
          <p:nvPr/>
        </p:nvSpPr>
        <p:spPr>
          <a:xfrm rot="-5400000">
            <a:off x="7167502" y="893428"/>
            <a:ext cx="564600" cy="4449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4"/>
          <p:cNvSpPr/>
          <p:nvPr/>
        </p:nvSpPr>
        <p:spPr>
          <a:xfrm rot="5400000">
            <a:off x="8455975" y="4580950"/>
            <a:ext cx="485400" cy="3348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4"/>
          <p:cNvSpPr/>
          <p:nvPr/>
        </p:nvSpPr>
        <p:spPr>
          <a:xfrm>
            <a:off x="7301600" y="2427892"/>
            <a:ext cx="296397" cy="419653"/>
          </a:xfrm>
          <a:prstGeom prst="rect">
            <a:avLst/>
          </a:prstGeom>
        </p:spPr>
        <p:txBody>
          <a:bodyPr>
            <a:prstTxWarp prst="textPlain"/>
          </a:bodyPr>
          <a:lstStyle/>
          <a:p>
            <a:pPr lvl="0" algn="ctr"/>
            <a:r>
              <a:rPr b="1" i="0">
                <a:ln>
                  <a:noFill/>
                </a:ln>
                <a:solidFill>
                  <a:srgbClr val="6AA84F"/>
                </a:solidFill>
                <a:latin typeface="Montserrat"/>
              </a:rPr>
              <a:t>2</a:t>
            </a:r>
          </a:p>
        </p:txBody>
      </p:sp>
      <p:sp>
        <p:nvSpPr>
          <p:cNvPr id="99" name="Google Shape;99;p4"/>
          <p:cNvSpPr/>
          <p:nvPr/>
        </p:nvSpPr>
        <p:spPr>
          <a:xfrm>
            <a:off x="8668228" y="988756"/>
            <a:ext cx="354503" cy="423175"/>
          </a:xfrm>
          <a:prstGeom prst="rect">
            <a:avLst/>
          </a:prstGeom>
        </p:spPr>
        <p:txBody>
          <a:bodyPr>
            <a:prstTxWarp prst="textPlain"/>
          </a:bodyPr>
          <a:lstStyle/>
          <a:p>
            <a:pPr lvl="0" algn="ctr"/>
            <a:r>
              <a:rPr b="0" i="0">
                <a:ln>
                  <a:noFill/>
                </a:ln>
                <a:solidFill>
                  <a:srgbClr val="6AA84F"/>
                </a:solidFill>
                <a:latin typeface="Abril Fatface"/>
              </a:rPr>
              <a:t>0</a:t>
            </a:r>
          </a:p>
        </p:txBody>
      </p:sp>
      <p:sp>
        <p:nvSpPr>
          <p:cNvPr id="100" name="Google Shape;100;p4"/>
          <p:cNvSpPr/>
          <p:nvPr/>
        </p:nvSpPr>
        <p:spPr>
          <a:xfrm>
            <a:off x="8763900" y="3127993"/>
            <a:ext cx="279674" cy="289206"/>
          </a:xfrm>
          <a:prstGeom prst="rect">
            <a:avLst/>
          </a:prstGeom>
        </p:spPr>
        <p:txBody>
          <a:bodyPr>
            <a:prstTxWarp prst="textPlain"/>
          </a:bodyPr>
          <a:lstStyle/>
          <a:p>
            <a:pPr lvl="0" algn="ctr"/>
            <a:r>
              <a:rPr b="1" i="0">
                <a:ln>
                  <a:noFill/>
                </a:ln>
                <a:solidFill>
                  <a:srgbClr val="6AA84F"/>
                </a:solidFill>
                <a:latin typeface="Montserrat"/>
              </a:rPr>
              <a:t>¥</a:t>
            </a:r>
          </a:p>
        </p:txBody>
      </p:sp>
      <p:sp>
        <p:nvSpPr>
          <p:cNvPr id="101" name="Google Shape;101;p4"/>
          <p:cNvSpPr/>
          <p:nvPr/>
        </p:nvSpPr>
        <p:spPr>
          <a:xfrm>
            <a:off x="7233391" y="1950962"/>
            <a:ext cx="236741" cy="289200"/>
          </a:xfrm>
          <a:prstGeom prst="rect">
            <a:avLst/>
          </a:prstGeom>
        </p:spPr>
        <p:txBody>
          <a:bodyPr>
            <a:prstTxWarp prst="textPlain"/>
          </a:bodyPr>
          <a:lstStyle/>
          <a:p>
            <a:pPr lvl="0" algn="ctr"/>
            <a:r>
              <a:rPr b="0" i="0">
                <a:ln>
                  <a:noFill/>
                </a:ln>
                <a:solidFill>
                  <a:srgbClr val="00FFFF">
                    <a:alpha val="13460"/>
                  </a:srgbClr>
                </a:solidFill>
                <a:latin typeface="Abril Fatface"/>
              </a:rPr>
              <a:t>4</a:t>
            </a:r>
          </a:p>
        </p:txBody>
      </p:sp>
      <p:sp>
        <p:nvSpPr>
          <p:cNvPr id="102" name="Google Shape;102;p4"/>
          <p:cNvSpPr/>
          <p:nvPr/>
        </p:nvSpPr>
        <p:spPr>
          <a:xfrm>
            <a:off x="6811905" y="-87455"/>
            <a:ext cx="652469" cy="905451"/>
          </a:xfrm>
          <a:prstGeom prst="rect">
            <a:avLst/>
          </a:prstGeom>
        </p:spPr>
        <p:txBody>
          <a:bodyPr>
            <a:prstTxWarp prst="textPlain"/>
          </a:bodyPr>
          <a:lstStyle/>
          <a:p>
            <a:pPr lvl="0" algn="ctr"/>
            <a:r>
              <a:rPr b="1" i="0">
                <a:ln>
                  <a:noFill/>
                </a:ln>
                <a:solidFill>
                  <a:srgbClr val="00FFFF">
                    <a:alpha val="13460"/>
                  </a:srgbClr>
                </a:solidFill>
                <a:latin typeface="Montserrat"/>
              </a:rPr>
              <a:t>6</a:t>
            </a:r>
          </a:p>
        </p:txBody>
      </p:sp>
      <p:sp>
        <p:nvSpPr>
          <p:cNvPr id="103" name="Google Shape;103;p4"/>
          <p:cNvSpPr/>
          <p:nvPr/>
        </p:nvSpPr>
        <p:spPr>
          <a:xfrm>
            <a:off x="7662627" y="662323"/>
            <a:ext cx="87722" cy="216666"/>
          </a:xfrm>
          <a:prstGeom prst="rect">
            <a:avLst/>
          </a:prstGeom>
        </p:spPr>
        <p:txBody>
          <a:bodyPr>
            <a:prstTxWarp prst="textPlain"/>
          </a:bodyPr>
          <a:lstStyle/>
          <a:p>
            <a:pPr lvl="0" algn="ctr"/>
            <a:r>
              <a:rPr b="1" i="0">
                <a:ln>
                  <a:noFill/>
                </a:ln>
                <a:solidFill>
                  <a:srgbClr val="6AA84F"/>
                </a:solidFill>
                <a:latin typeface="Montserrat"/>
              </a:rPr>
              <a:t>1</a:t>
            </a:r>
          </a:p>
        </p:txBody>
      </p:sp>
      <p:sp>
        <p:nvSpPr>
          <p:cNvPr id="104" name="Google Shape;104;p4"/>
          <p:cNvSpPr/>
          <p:nvPr/>
        </p:nvSpPr>
        <p:spPr>
          <a:xfrm>
            <a:off x="6992802" y="3859303"/>
            <a:ext cx="164400" cy="225324"/>
          </a:xfrm>
          <a:prstGeom prst="rect">
            <a:avLst/>
          </a:prstGeom>
        </p:spPr>
        <p:txBody>
          <a:bodyPr>
            <a:prstTxWarp prst="textPlain"/>
          </a:bodyPr>
          <a:lstStyle/>
          <a:p>
            <a:pPr lvl="0" algn="ctr"/>
            <a:r>
              <a:rPr b="1" i="0">
                <a:ln>
                  <a:noFill/>
                </a:ln>
                <a:solidFill>
                  <a:srgbClr val="6AA84F"/>
                </a:solidFill>
                <a:latin typeface="Montserrat"/>
              </a:rPr>
              <a:t>4</a:t>
            </a:r>
          </a:p>
        </p:txBody>
      </p:sp>
      <p:sp>
        <p:nvSpPr>
          <p:cNvPr id="105" name="Google Shape;105;p4"/>
          <p:cNvSpPr/>
          <p:nvPr/>
        </p:nvSpPr>
        <p:spPr>
          <a:xfrm>
            <a:off x="6897399" y="729426"/>
            <a:ext cx="236725" cy="344536"/>
          </a:xfrm>
          <a:prstGeom prst="rect">
            <a:avLst/>
          </a:prstGeom>
        </p:spPr>
        <p:txBody>
          <a:bodyPr>
            <a:prstTxWarp prst="textPlain"/>
          </a:bodyPr>
          <a:lstStyle/>
          <a:p>
            <a:pPr lvl="0" algn="ctr"/>
            <a:r>
              <a:rPr b="0" i="0">
                <a:ln>
                  <a:noFill/>
                </a:ln>
                <a:solidFill>
                  <a:srgbClr val="6AA84F"/>
                </a:solidFill>
                <a:latin typeface="Abril Fatface"/>
              </a:rPr>
              <a:t>5</a:t>
            </a:r>
          </a:p>
        </p:txBody>
      </p:sp>
      <p:sp>
        <p:nvSpPr>
          <p:cNvPr id="106" name="Google Shape;106;p4"/>
          <p:cNvSpPr/>
          <p:nvPr/>
        </p:nvSpPr>
        <p:spPr>
          <a:xfrm>
            <a:off x="8925943" y="4066263"/>
            <a:ext cx="236725" cy="304233"/>
          </a:xfrm>
          <a:prstGeom prst="rect">
            <a:avLst/>
          </a:prstGeom>
        </p:spPr>
        <p:txBody>
          <a:bodyPr>
            <a:prstTxWarp prst="textPlain"/>
          </a:bodyPr>
          <a:lstStyle/>
          <a:p>
            <a:pPr lvl="0" algn="ctr"/>
            <a:r>
              <a:rPr b="0" i="0">
                <a:ln>
                  <a:noFill/>
                </a:ln>
                <a:solidFill>
                  <a:srgbClr val="6AA84F"/>
                </a:solidFill>
                <a:latin typeface="Abril Fatface"/>
              </a:rPr>
              <a:t>8</a:t>
            </a:r>
          </a:p>
        </p:txBody>
      </p:sp>
      <p:sp>
        <p:nvSpPr>
          <p:cNvPr id="107" name="Google Shape;107;p4"/>
          <p:cNvSpPr txBox="1"/>
          <p:nvPr>
            <p:ph idx="12" type="sldNum"/>
          </p:nvPr>
        </p:nvSpPr>
        <p:spPr>
          <a:xfrm>
            <a:off x="76200" y="39925"/>
            <a:ext cx="548700" cy="360000"/>
          </a:xfrm>
          <a:prstGeom prst="rect">
            <a:avLst/>
          </a:prstGeom>
        </p:spPr>
        <p:txBody>
          <a:bodyPr anchorCtr="0" anchor="t"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108" name="Shape 108"/>
        <p:cNvGrpSpPr/>
        <p:nvPr/>
      </p:nvGrpSpPr>
      <p:grpSpPr>
        <a:xfrm>
          <a:off x="0" y="0"/>
          <a:ext cx="0" cy="0"/>
          <a:chOff x="0" y="0"/>
          <a:chExt cx="0" cy="0"/>
        </a:xfrm>
      </p:grpSpPr>
      <p:sp>
        <p:nvSpPr>
          <p:cNvPr id="109" name="Google Shape;109;p5"/>
          <p:cNvSpPr/>
          <p:nvPr/>
        </p:nvSpPr>
        <p:spPr>
          <a:xfrm>
            <a:off x="7123399" y="2945300"/>
            <a:ext cx="1604425" cy="2273251"/>
          </a:xfrm>
          <a:prstGeom prst="rect">
            <a:avLst/>
          </a:prstGeom>
        </p:spPr>
        <p:txBody>
          <a:bodyPr>
            <a:prstTxWarp prst="textPlain"/>
          </a:bodyPr>
          <a:lstStyle/>
          <a:p>
            <a:pPr lvl="0" algn="ctr"/>
            <a:r>
              <a:rPr b="1" i="0">
                <a:ln>
                  <a:noFill/>
                </a:ln>
                <a:solidFill>
                  <a:srgbClr val="00BFC9">
                    <a:alpha val="45000"/>
                  </a:srgbClr>
                </a:solidFill>
                <a:latin typeface="Montserrat"/>
              </a:rPr>
              <a:t>5</a:t>
            </a:r>
          </a:p>
        </p:txBody>
      </p:sp>
      <p:sp>
        <p:nvSpPr>
          <p:cNvPr id="110" name="Google Shape;110;p5"/>
          <p:cNvSpPr/>
          <p:nvPr/>
        </p:nvSpPr>
        <p:spPr>
          <a:xfrm>
            <a:off x="8411549" y="1666550"/>
            <a:ext cx="774325" cy="1088276"/>
          </a:xfrm>
          <a:prstGeom prst="rect">
            <a:avLst/>
          </a:prstGeom>
        </p:spPr>
        <p:txBody>
          <a:bodyPr>
            <a:prstTxWarp prst="textPlain"/>
          </a:bodyPr>
          <a:lstStyle/>
          <a:p>
            <a:pPr lvl="0" algn="ctr"/>
            <a:r>
              <a:rPr b="0" i="0">
                <a:ln>
                  <a:noFill/>
                </a:ln>
                <a:solidFill>
                  <a:srgbClr val="00BFC9">
                    <a:alpha val="45000"/>
                  </a:srgbClr>
                </a:solidFill>
                <a:latin typeface="Abril Fatface"/>
              </a:rPr>
              <a:t>3</a:t>
            </a:r>
          </a:p>
        </p:txBody>
      </p:sp>
      <p:sp>
        <p:nvSpPr>
          <p:cNvPr id="111" name="Google Shape;111;p5"/>
          <p:cNvSpPr/>
          <p:nvPr/>
        </p:nvSpPr>
        <p:spPr>
          <a:xfrm>
            <a:off x="6567123" y="2997749"/>
            <a:ext cx="844060" cy="905442"/>
          </a:xfrm>
          <a:prstGeom prst="rect">
            <a:avLst/>
          </a:prstGeom>
        </p:spPr>
        <p:txBody>
          <a:bodyPr>
            <a:prstTxWarp prst="textPlain"/>
          </a:bodyPr>
          <a:lstStyle/>
          <a:p>
            <a:pPr lvl="0" algn="ctr"/>
            <a:r>
              <a:rPr b="1" i="0">
                <a:ln>
                  <a:noFill/>
                </a:ln>
                <a:solidFill>
                  <a:srgbClr val="00FFFF">
                    <a:alpha val="13460"/>
                  </a:srgbClr>
                </a:solidFill>
                <a:latin typeface="Montserrat"/>
              </a:rPr>
              <a:t>€</a:t>
            </a:r>
          </a:p>
        </p:txBody>
      </p:sp>
      <p:sp>
        <p:nvSpPr>
          <p:cNvPr id="112" name="Google Shape;112;p5"/>
          <p:cNvSpPr/>
          <p:nvPr/>
        </p:nvSpPr>
        <p:spPr>
          <a:xfrm>
            <a:off x="7702425" y="944674"/>
            <a:ext cx="692017" cy="889382"/>
          </a:xfrm>
          <a:prstGeom prst="rect">
            <a:avLst/>
          </a:prstGeom>
        </p:spPr>
        <p:txBody>
          <a:bodyPr>
            <a:prstTxWarp prst="textPlain"/>
          </a:bodyPr>
          <a:lstStyle/>
          <a:p>
            <a:pPr lvl="0" algn="ctr"/>
            <a:r>
              <a:rPr b="0" i="0">
                <a:ln>
                  <a:noFill/>
                </a:ln>
                <a:solidFill>
                  <a:srgbClr val="00FFFF">
                    <a:alpha val="13460"/>
                  </a:srgbClr>
                </a:solidFill>
                <a:latin typeface="Abril Fatface"/>
              </a:rPr>
              <a:t>9</a:t>
            </a:r>
          </a:p>
        </p:txBody>
      </p:sp>
      <p:sp>
        <p:nvSpPr>
          <p:cNvPr id="113" name="Google Shape;113;p5"/>
          <p:cNvSpPr/>
          <p:nvPr/>
        </p:nvSpPr>
        <p:spPr>
          <a:xfrm>
            <a:off x="8482541" y="3571675"/>
            <a:ext cx="432249" cy="668625"/>
          </a:xfrm>
          <a:prstGeom prst="rect">
            <a:avLst/>
          </a:prstGeom>
        </p:spPr>
        <p:txBody>
          <a:bodyPr>
            <a:prstTxWarp prst="textPlain"/>
          </a:bodyPr>
          <a:lstStyle/>
          <a:p>
            <a:pPr lvl="0" algn="ctr"/>
            <a:r>
              <a:rPr b="0" i="0">
                <a:ln>
                  <a:noFill/>
                </a:ln>
                <a:solidFill>
                  <a:srgbClr val="00BFC9">
                    <a:alpha val="45000"/>
                  </a:srgbClr>
                </a:solidFill>
                <a:latin typeface="Abril Fatface"/>
              </a:rPr>
              <a:t>7</a:t>
            </a:r>
          </a:p>
        </p:txBody>
      </p:sp>
      <p:sp>
        <p:nvSpPr>
          <p:cNvPr id="114" name="Google Shape;114;p5"/>
          <p:cNvSpPr/>
          <p:nvPr/>
        </p:nvSpPr>
        <p:spPr>
          <a:xfrm>
            <a:off x="7956575" y="-147125"/>
            <a:ext cx="968665" cy="1446867"/>
          </a:xfrm>
          <a:prstGeom prst="rect">
            <a:avLst/>
          </a:prstGeom>
        </p:spPr>
        <p:txBody>
          <a:bodyPr>
            <a:prstTxWarp prst="textPlain"/>
          </a:bodyPr>
          <a:lstStyle/>
          <a:p>
            <a:pPr lvl="0" algn="ctr"/>
            <a:r>
              <a:rPr b="1" i="0">
                <a:ln>
                  <a:noFill/>
                </a:ln>
                <a:solidFill>
                  <a:srgbClr val="00BFC9">
                    <a:alpha val="45000"/>
                  </a:srgbClr>
                </a:solidFill>
                <a:latin typeface="Montserrat"/>
              </a:rPr>
              <a:t>$</a:t>
            </a:r>
          </a:p>
        </p:txBody>
      </p:sp>
      <p:sp>
        <p:nvSpPr>
          <p:cNvPr id="115" name="Google Shape;115;p5"/>
          <p:cNvSpPr/>
          <p:nvPr/>
        </p:nvSpPr>
        <p:spPr>
          <a:xfrm>
            <a:off x="7524777" y="-48672"/>
            <a:ext cx="432250" cy="597585"/>
          </a:xfrm>
          <a:prstGeom prst="rect">
            <a:avLst/>
          </a:prstGeom>
        </p:spPr>
        <p:txBody>
          <a:bodyPr>
            <a:prstTxWarp prst="textPlain"/>
          </a:bodyPr>
          <a:lstStyle/>
          <a:p>
            <a:pPr lvl="0" algn="ctr"/>
            <a:r>
              <a:rPr b="0" i="0">
                <a:ln>
                  <a:noFill/>
                </a:ln>
                <a:solidFill>
                  <a:srgbClr val="00FFFF">
                    <a:alpha val="13460"/>
                  </a:srgbClr>
                </a:solidFill>
                <a:latin typeface="Abril Fatface"/>
              </a:rPr>
              <a:t>£</a:t>
            </a:r>
          </a:p>
        </p:txBody>
      </p:sp>
      <p:sp>
        <p:nvSpPr>
          <p:cNvPr id="116" name="Google Shape;116;p5"/>
          <p:cNvSpPr/>
          <p:nvPr/>
        </p:nvSpPr>
        <p:spPr>
          <a:xfrm>
            <a:off x="7153450" y="1200149"/>
            <a:ext cx="336025" cy="620550"/>
          </a:xfrm>
          <a:prstGeom prst="rect">
            <a:avLst/>
          </a:prstGeom>
        </p:spPr>
        <p:txBody>
          <a:bodyPr>
            <a:prstTxWarp prst="textPlain"/>
          </a:bodyPr>
          <a:lstStyle/>
          <a:p>
            <a:pPr lvl="0" algn="ctr"/>
            <a:r>
              <a:rPr b="0" i="0">
                <a:ln>
                  <a:noFill/>
                </a:ln>
                <a:solidFill>
                  <a:srgbClr val="00BFC9">
                    <a:alpha val="45000"/>
                  </a:srgbClr>
                </a:solidFill>
                <a:latin typeface="Abril Fatface"/>
              </a:rPr>
              <a:t>1</a:t>
            </a:r>
          </a:p>
        </p:txBody>
      </p:sp>
      <p:sp>
        <p:nvSpPr>
          <p:cNvPr id="117" name="Google Shape;117;p5"/>
          <p:cNvSpPr/>
          <p:nvPr/>
        </p:nvSpPr>
        <p:spPr>
          <a:xfrm>
            <a:off x="7524775" y="1713000"/>
            <a:ext cx="1106400" cy="1498051"/>
          </a:xfrm>
          <a:prstGeom prst="rect">
            <a:avLst/>
          </a:prstGeom>
        </p:spPr>
        <p:txBody>
          <a:bodyPr>
            <a:prstTxWarp prst="textPlain"/>
          </a:bodyPr>
          <a:lstStyle/>
          <a:p>
            <a:pPr lvl="0" algn="ctr"/>
            <a:r>
              <a:rPr b="1" i="0">
                <a:ln>
                  <a:noFill/>
                </a:ln>
                <a:solidFill>
                  <a:srgbClr val="00FFFF">
                    <a:alpha val="13460"/>
                  </a:srgbClr>
                </a:solidFill>
                <a:latin typeface="Montserrat"/>
              </a:rPr>
              <a:t>8</a:t>
            </a:r>
          </a:p>
        </p:txBody>
      </p:sp>
      <p:sp>
        <p:nvSpPr>
          <p:cNvPr id="118" name="Google Shape;118;p5"/>
          <p:cNvSpPr/>
          <p:nvPr/>
        </p:nvSpPr>
        <p:spPr>
          <a:xfrm rot="-5400000">
            <a:off x="7167502" y="893428"/>
            <a:ext cx="564600" cy="4449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5"/>
          <p:cNvSpPr/>
          <p:nvPr/>
        </p:nvSpPr>
        <p:spPr>
          <a:xfrm rot="5400000">
            <a:off x="8455975" y="4580950"/>
            <a:ext cx="485400" cy="3348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5"/>
          <p:cNvSpPr/>
          <p:nvPr/>
        </p:nvSpPr>
        <p:spPr>
          <a:xfrm>
            <a:off x="7301600" y="2427892"/>
            <a:ext cx="296397" cy="419653"/>
          </a:xfrm>
          <a:prstGeom prst="rect">
            <a:avLst/>
          </a:prstGeom>
        </p:spPr>
        <p:txBody>
          <a:bodyPr>
            <a:prstTxWarp prst="textPlain"/>
          </a:bodyPr>
          <a:lstStyle/>
          <a:p>
            <a:pPr lvl="0" algn="ctr"/>
            <a:r>
              <a:rPr b="1" i="0">
                <a:ln>
                  <a:noFill/>
                </a:ln>
                <a:solidFill>
                  <a:srgbClr val="6AA84F"/>
                </a:solidFill>
                <a:latin typeface="Montserrat"/>
              </a:rPr>
              <a:t>2</a:t>
            </a:r>
          </a:p>
        </p:txBody>
      </p:sp>
      <p:sp>
        <p:nvSpPr>
          <p:cNvPr id="121" name="Google Shape;121;p5"/>
          <p:cNvSpPr/>
          <p:nvPr/>
        </p:nvSpPr>
        <p:spPr>
          <a:xfrm>
            <a:off x="8668228" y="988756"/>
            <a:ext cx="354503" cy="423175"/>
          </a:xfrm>
          <a:prstGeom prst="rect">
            <a:avLst/>
          </a:prstGeom>
        </p:spPr>
        <p:txBody>
          <a:bodyPr>
            <a:prstTxWarp prst="textPlain"/>
          </a:bodyPr>
          <a:lstStyle/>
          <a:p>
            <a:pPr lvl="0" algn="ctr"/>
            <a:r>
              <a:rPr b="0" i="0">
                <a:ln>
                  <a:noFill/>
                </a:ln>
                <a:solidFill>
                  <a:srgbClr val="6AA84F"/>
                </a:solidFill>
                <a:latin typeface="Abril Fatface"/>
              </a:rPr>
              <a:t>0</a:t>
            </a:r>
          </a:p>
        </p:txBody>
      </p:sp>
      <p:sp>
        <p:nvSpPr>
          <p:cNvPr id="122" name="Google Shape;122;p5"/>
          <p:cNvSpPr/>
          <p:nvPr/>
        </p:nvSpPr>
        <p:spPr>
          <a:xfrm>
            <a:off x="8763900" y="3127993"/>
            <a:ext cx="279674" cy="289206"/>
          </a:xfrm>
          <a:prstGeom prst="rect">
            <a:avLst/>
          </a:prstGeom>
        </p:spPr>
        <p:txBody>
          <a:bodyPr>
            <a:prstTxWarp prst="textPlain"/>
          </a:bodyPr>
          <a:lstStyle/>
          <a:p>
            <a:pPr lvl="0" algn="ctr"/>
            <a:r>
              <a:rPr b="1" i="0">
                <a:ln>
                  <a:noFill/>
                </a:ln>
                <a:solidFill>
                  <a:srgbClr val="6AA84F"/>
                </a:solidFill>
                <a:latin typeface="Montserrat"/>
              </a:rPr>
              <a:t>¥</a:t>
            </a:r>
          </a:p>
        </p:txBody>
      </p:sp>
      <p:sp>
        <p:nvSpPr>
          <p:cNvPr id="123" name="Google Shape;123;p5"/>
          <p:cNvSpPr/>
          <p:nvPr/>
        </p:nvSpPr>
        <p:spPr>
          <a:xfrm>
            <a:off x="7233391" y="1950962"/>
            <a:ext cx="236741" cy="289200"/>
          </a:xfrm>
          <a:prstGeom prst="rect">
            <a:avLst/>
          </a:prstGeom>
        </p:spPr>
        <p:txBody>
          <a:bodyPr>
            <a:prstTxWarp prst="textPlain"/>
          </a:bodyPr>
          <a:lstStyle/>
          <a:p>
            <a:pPr lvl="0" algn="ctr"/>
            <a:r>
              <a:rPr b="0" i="0">
                <a:ln>
                  <a:noFill/>
                </a:ln>
                <a:solidFill>
                  <a:srgbClr val="00FFFF">
                    <a:alpha val="13460"/>
                  </a:srgbClr>
                </a:solidFill>
                <a:latin typeface="Abril Fatface"/>
              </a:rPr>
              <a:t>4</a:t>
            </a:r>
          </a:p>
        </p:txBody>
      </p:sp>
      <p:sp>
        <p:nvSpPr>
          <p:cNvPr id="124" name="Google Shape;124;p5"/>
          <p:cNvSpPr/>
          <p:nvPr/>
        </p:nvSpPr>
        <p:spPr>
          <a:xfrm>
            <a:off x="6811905" y="-87455"/>
            <a:ext cx="652469" cy="905451"/>
          </a:xfrm>
          <a:prstGeom prst="rect">
            <a:avLst/>
          </a:prstGeom>
        </p:spPr>
        <p:txBody>
          <a:bodyPr>
            <a:prstTxWarp prst="textPlain"/>
          </a:bodyPr>
          <a:lstStyle/>
          <a:p>
            <a:pPr lvl="0" algn="ctr"/>
            <a:r>
              <a:rPr b="1" i="0">
                <a:ln>
                  <a:noFill/>
                </a:ln>
                <a:solidFill>
                  <a:srgbClr val="00FFFF">
                    <a:alpha val="13460"/>
                  </a:srgbClr>
                </a:solidFill>
                <a:latin typeface="Montserrat"/>
              </a:rPr>
              <a:t>6</a:t>
            </a:r>
          </a:p>
        </p:txBody>
      </p:sp>
      <p:sp>
        <p:nvSpPr>
          <p:cNvPr id="125" name="Google Shape;125;p5"/>
          <p:cNvSpPr/>
          <p:nvPr/>
        </p:nvSpPr>
        <p:spPr>
          <a:xfrm>
            <a:off x="7662627" y="662323"/>
            <a:ext cx="87722" cy="216666"/>
          </a:xfrm>
          <a:prstGeom prst="rect">
            <a:avLst/>
          </a:prstGeom>
        </p:spPr>
        <p:txBody>
          <a:bodyPr>
            <a:prstTxWarp prst="textPlain"/>
          </a:bodyPr>
          <a:lstStyle/>
          <a:p>
            <a:pPr lvl="0" algn="ctr"/>
            <a:r>
              <a:rPr b="1" i="0">
                <a:ln>
                  <a:noFill/>
                </a:ln>
                <a:solidFill>
                  <a:srgbClr val="6AA84F"/>
                </a:solidFill>
                <a:latin typeface="Montserrat"/>
              </a:rPr>
              <a:t>1</a:t>
            </a:r>
          </a:p>
        </p:txBody>
      </p:sp>
      <p:sp>
        <p:nvSpPr>
          <p:cNvPr id="126" name="Google Shape;126;p5"/>
          <p:cNvSpPr/>
          <p:nvPr/>
        </p:nvSpPr>
        <p:spPr>
          <a:xfrm>
            <a:off x="6992802" y="3859303"/>
            <a:ext cx="164400" cy="225324"/>
          </a:xfrm>
          <a:prstGeom prst="rect">
            <a:avLst/>
          </a:prstGeom>
        </p:spPr>
        <p:txBody>
          <a:bodyPr>
            <a:prstTxWarp prst="textPlain"/>
          </a:bodyPr>
          <a:lstStyle/>
          <a:p>
            <a:pPr lvl="0" algn="ctr"/>
            <a:r>
              <a:rPr b="1" i="0">
                <a:ln>
                  <a:noFill/>
                </a:ln>
                <a:solidFill>
                  <a:srgbClr val="6AA84F"/>
                </a:solidFill>
                <a:latin typeface="Montserrat"/>
              </a:rPr>
              <a:t>4</a:t>
            </a:r>
          </a:p>
        </p:txBody>
      </p:sp>
      <p:sp>
        <p:nvSpPr>
          <p:cNvPr id="127" name="Google Shape;127;p5"/>
          <p:cNvSpPr/>
          <p:nvPr/>
        </p:nvSpPr>
        <p:spPr>
          <a:xfrm>
            <a:off x="6897399" y="729426"/>
            <a:ext cx="236725" cy="344536"/>
          </a:xfrm>
          <a:prstGeom prst="rect">
            <a:avLst/>
          </a:prstGeom>
        </p:spPr>
        <p:txBody>
          <a:bodyPr>
            <a:prstTxWarp prst="textPlain"/>
          </a:bodyPr>
          <a:lstStyle/>
          <a:p>
            <a:pPr lvl="0" algn="ctr"/>
            <a:r>
              <a:rPr b="0" i="0">
                <a:ln>
                  <a:noFill/>
                </a:ln>
                <a:solidFill>
                  <a:srgbClr val="6AA84F"/>
                </a:solidFill>
                <a:latin typeface="Abril Fatface"/>
              </a:rPr>
              <a:t>5</a:t>
            </a:r>
          </a:p>
        </p:txBody>
      </p:sp>
      <p:sp>
        <p:nvSpPr>
          <p:cNvPr id="128" name="Google Shape;128;p5"/>
          <p:cNvSpPr/>
          <p:nvPr/>
        </p:nvSpPr>
        <p:spPr>
          <a:xfrm>
            <a:off x="8925943" y="4066263"/>
            <a:ext cx="236725" cy="304233"/>
          </a:xfrm>
          <a:prstGeom prst="rect">
            <a:avLst/>
          </a:prstGeom>
        </p:spPr>
        <p:txBody>
          <a:bodyPr>
            <a:prstTxWarp prst="textPlain"/>
          </a:bodyPr>
          <a:lstStyle/>
          <a:p>
            <a:pPr lvl="0" algn="ctr"/>
            <a:r>
              <a:rPr b="0" i="0">
                <a:ln>
                  <a:noFill/>
                </a:ln>
                <a:solidFill>
                  <a:srgbClr val="6AA84F"/>
                </a:solidFill>
                <a:latin typeface="Abril Fatface"/>
              </a:rPr>
              <a:t>8</a:t>
            </a:r>
          </a:p>
        </p:txBody>
      </p:sp>
      <p:sp>
        <p:nvSpPr>
          <p:cNvPr id="129" name="Google Shape;129;p5"/>
          <p:cNvSpPr txBox="1"/>
          <p:nvPr>
            <p:ph type="title"/>
          </p:nvPr>
        </p:nvSpPr>
        <p:spPr>
          <a:xfrm>
            <a:off x="717780" y="780900"/>
            <a:ext cx="5169000" cy="6975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p:txBody>
      </p:sp>
      <p:sp>
        <p:nvSpPr>
          <p:cNvPr id="130" name="Google Shape;130;p5"/>
          <p:cNvSpPr txBox="1"/>
          <p:nvPr>
            <p:ph idx="1" type="body"/>
          </p:nvPr>
        </p:nvSpPr>
        <p:spPr>
          <a:xfrm>
            <a:off x="717780" y="1513574"/>
            <a:ext cx="5169000" cy="3031200"/>
          </a:xfrm>
          <a:prstGeom prst="rect">
            <a:avLst/>
          </a:prstGeom>
        </p:spPr>
        <p:txBody>
          <a:bodyPr anchorCtr="0" anchor="t" bIns="91425" lIns="91425" spcFirstLastPara="1" rIns="91425" wrap="square" tIns="91425">
            <a:noAutofit/>
          </a:bodyPr>
          <a:lstStyle>
            <a:lvl1pPr indent="-381000" lvl="0" marL="457200">
              <a:spcBef>
                <a:spcPts val="600"/>
              </a:spcBef>
              <a:spcAft>
                <a:spcPts val="0"/>
              </a:spcAft>
              <a:buSzPts val="2400"/>
              <a:buChar char="⊸"/>
              <a:defRPr/>
            </a:lvl1pPr>
            <a:lvl2pPr indent="-381000" lvl="1" marL="914400">
              <a:spcBef>
                <a:spcPts val="0"/>
              </a:spcBef>
              <a:spcAft>
                <a:spcPts val="0"/>
              </a:spcAft>
              <a:buSzPts val="2400"/>
              <a:buChar char="▫"/>
              <a:defRPr/>
            </a:lvl2pPr>
            <a:lvl3pPr indent="-381000" lvl="2" marL="1371600">
              <a:spcBef>
                <a:spcPts val="0"/>
              </a:spcBef>
              <a:spcAft>
                <a:spcPts val="0"/>
              </a:spcAft>
              <a:buSzPts val="2400"/>
              <a:buChar char="⋅"/>
              <a:defRPr/>
            </a:lvl3pPr>
            <a:lvl4pPr indent="-381000" lvl="3" marL="1828800">
              <a:spcBef>
                <a:spcPts val="0"/>
              </a:spcBef>
              <a:spcAft>
                <a:spcPts val="0"/>
              </a:spcAft>
              <a:buSzPts val="2400"/>
              <a:buChar char="●"/>
              <a:defRPr/>
            </a:lvl4pPr>
            <a:lvl5pPr indent="-381000" lvl="4" marL="2286000">
              <a:spcBef>
                <a:spcPts val="0"/>
              </a:spcBef>
              <a:spcAft>
                <a:spcPts val="0"/>
              </a:spcAft>
              <a:buSzPts val="2400"/>
              <a:buChar char="○"/>
              <a:defRPr/>
            </a:lvl5pPr>
            <a:lvl6pPr indent="-381000" lvl="5" marL="2743200">
              <a:spcBef>
                <a:spcPts val="0"/>
              </a:spcBef>
              <a:spcAft>
                <a:spcPts val="0"/>
              </a:spcAft>
              <a:buSzPts val="2400"/>
              <a:buChar char="■"/>
              <a:defRPr/>
            </a:lvl6pPr>
            <a:lvl7pPr indent="-381000" lvl="6" marL="3200400">
              <a:spcBef>
                <a:spcPts val="0"/>
              </a:spcBef>
              <a:spcAft>
                <a:spcPts val="0"/>
              </a:spcAft>
              <a:buSzPts val="2400"/>
              <a:buChar char="●"/>
              <a:defRPr/>
            </a:lvl7pPr>
            <a:lvl8pPr indent="-381000" lvl="7" marL="3657600">
              <a:spcBef>
                <a:spcPts val="0"/>
              </a:spcBef>
              <a:spcAft>
                <a:spcPts val="0"/>
              </a:spcAft>
              <a:buSzPts val="2400"/>
              <a:buChar char="○"/>
              <a:defRPr/>
            </a:lvl8pPr>
            <a:lvl9pPr indent="-381000" lvl="8" marL="4114800">
              <a:spcBef>
                <a:spcPts val="0"/>
              </a:spcBef>
              <a:spcAft>
                <a:spcPts val="0"/>
              </a:spcAft>
              <a:buSzPts val="2400"/>
              <a:buChar char="■"/>
              <a:defRPr/>
            </a:lvl9pPr>
          </a:lstStyle>
          <a:p/>
        </p:txBody>
      </p:sp>
      <p:sp>
        <p:nvSpPr>
          <p:cNvPr id="131" name="Google Shape;131;p5"/>
          <p:cNvSpPr txBox="1"/>
          <p:nvPr>
            <p:ph idx="12" type="sldNum"/>
          </p:nvPr>
        </p:nvSpPr>
        <p:spPr>
          <a:xfrm>
            <a:off x="76200" y="39925"/>
            <a:ext cx="548700" cy="360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132" name="Shape 132"/>
        <p:cNvGrpSpPr/>
        <p:nvPr/>
      </p:nvGrpSpPr>
      <p:grpSpPr>
        <a:xfrm>
          <a:off x="0" y="0"/>
          <a:ext cx="0" cy="0"/>
          <a:chOff x="0" y="0"/>
          <a:chExt cx="0" cy="0"/>
        </a:xfrm>
      </p:grpSpPr>
      <p:sp>
        <p:nvSpPr>
          <p:cNvPr id="133" name="Google Shape;133;p6"/>
          <p:cNvSpPr/>
          <p:nvPr/>
        </p:nvSpPr>
        <p:spPr>
          <a:xfrm>
            <a:off x="7123399" y="2945300"/>
            <a:ext cx="1604425" cy="2273251"/>
          </a:xfrm>
          <a:prstGeom prst="rect">
            <a:avLst/>
          </a:prstGeom>
        </p:spPr>
        <p:txBody>
          <a:bodyPr>
            <a:prstTxWarp prst="textPlain"/>
          </a:bodyPr>
          <a:lstStyle/>
          <a:p>
            <a:pPr lvl="0" algn="ctr"/>
            <a:r>
              <a:rPr b="1" i="0">
                <a:ln>
                  <a:noFill/>
                </a:ln>
                <a:solidFill>
                  <a:srgbClr val="00BFC9">
                    <a:alpha val="45000"/>
                  </a:srgbClr>
                </a:solidFill>
                <a:latin typeface="Montserrat"/>
              </a:rPr>
              <a:t>5</a:t>
            </a:r>
          </a:p>
        </p:txBody>
      </p:sp>
      <p:sp>
        <p:nvSpPr>
          <p:cNvPr id="134" name="Google Shape;134;p6"/>
          <p:cNvSpPr/>
          <p:nvPr/>
        </p:nvSpPr>
        <p:spPr>
          <a:xfrm>
            <a:off x="8411549" y="1666550"/>
            <a:ext cx="774325" cy="1088276"/>
          </a:xfrm>
          <a:prstGeom prst="rect">
            <a:avLst/>
          </a:prstGeom>
        </p:spPr>
        <p:txBody>
          <a:bodyPr>
            <a:prstTxWarp prst="textPlain"/>
          </a:bodyPr>
          <a:lstStyle/>
          <a:p>
            <a:pPr lvl="0" algn="ctr"/>
            <a:r>
              <a:rPr b="0" i="0">
                <a:ln>
                  <a:noFill/>
                </a:ln>
                <a:solidFill>
                  <a:srgbClr val="00BFC9">
                    <a:alpha val="45000"/>
                  </a:srgbClr>
                </a:solidFill>
                <a:latin typeface="Abril Fatface"/>
              </a:rPr>
              <a:t>3</a:t>
            </a:r>
          </a:p>
        </p:txBody>
      </p:sp>
      <p:sp>
        <p:nvSpPr>
          <p:cNvPr id="135" name="Google Shape;135;p6"/>
          <p:cNvSpPr/>
          <p:nvPr/>
        </p:nvSpPr>
        <p:spPr>
          <a:xfrm>
            <a:off x="6567123" y="2997749"/>
            <a:ext cx="844060" cy="905442"/>
          </a:xfrm>
          <a:prstGeom prst="rect">
            <a:avLst/>
          </a:prstGeom>
        </p:spPr>
        <p:txBody>
          <a:bodyPr>
            <a:prstTxWarp prst="textPlain"/>
          </a:bodyPr>
          <a:lstStyle/>
          <a:p>
            <a:pPr lvl="0" algn="ctr"/>
            <a:r>
              <a:rPr b="1" i="0">
                <a:ln>
                  <a:noFill/>
                </a:ln>
                <a:solidFill>
                  <a:srgbClr val="00FFFF">
                    <a:alpha val="13460"/>
                  </a:srgbClr>
                </a:solidFill>
                <a:latin typeface="Montserrat"/>
              </a:rPr>
              <a:t>€</a:t>
            </a:r>
          </a:p>
        </p:txBody>
      </p:sp>
      <p:sp>
        <p:nvSpPr>
          <p:cNvPr id="136" name="Google Shape;136;p6"/>
          <p:cNvSpPr/>
          <p:nvPr/>
        </p:nvSpPr>
        <p:spPr>
          <a:xfrm>
            <a:off x="7702425" y="944674"/>
            <a:ext cx="692017" cy="889382"/>
          </a:xfrm>
          <a:prstGeom prst="rect">
            <a:avLst/>
          </a:prstGeom>
        </p:spPr>
        <p:txBody>
          <a:bodyPr>
            <a:prstTxWarp prst="textPlain"/>
          </a:bodyPr>
          <a:lstStyle/>
          <a:p>
            <a:pPr lvl="0" algn="ctr"/>
            <a:r>
              <a:rPr b="0" i="0">
                <a:ln>
                  <a:noFill/>
                </a:ln>
                <a:solidFill>
                  <a:srgbClr val="00FFFF">
                    <a:alpha val="13460"/>
                  </a:srgbClr>
                </a:solidFill>
                <a:latin typeface="Abril Fatface"/>
              </a:rPr>
              <a:t>9</a:t>
            </a:r>
          </a:p>
        </p:txBody>
      </p:sp>
      <p:sp>
        <p:nvSpPr>
          <p:cNvPr id="137" name="Google Shape;137;p6"/>
          <p:cNvSpPr/>
          <p:nvPr/>
        </p:nvSpPr>
        <p:spPr>
          <a:xfrm>
            <a:off x="8482541" y="3571675"/>
            <a:ext cx="432249" cy="668625"/>
          </a:xfrm>
          <a:prstGeom prst="rect">
            <a:avLst/>
          </a:prstGeom>
        </p:spPr>
        <p:txBody>
          <a:bodyPr>
            <a:prstTxWarp prst="textPlain"/>
          </a:bodyPr>
          <a:lstStyle/>
          <a:p>
            <a:pPr lvl="0" algn="ctr"/>
            <a:r>
              <a:rPr b="0" i="0">
                <a:ln>
                  <a:noFill/>
                </a:ln>
                <a:solidFill>
                  <a:srgbClr val="00BFC9">
                    <a:alpha val="45000"/>
                  </a:srgbClr>
                </a:solidFill>
                <a:latin typeface="Abril Fatface"/>
              </a:rPr>
              <a:t>7</a:t>
            </a:r>
          </a:p>
        </p:txBody>
      </p:sp>
      <p:sp>
        <p:nvSpPr>
          <p:cNvPr id="138" name="Google Shape;138;p6"/>
          <p:cNvSpPr/>
          <p:nvPr/>
        </p:nvSpPr>
        <p:spPr>
          <a:xfrm>
            <a:off x="7956575" y="-147125"/>
            <a:ext cx="968665" cy="1446867"/>
          </a:xfrm>
          <a:prstGeom prst="rect">
            <a:avLst/>
          </a:prstGeom>
        </p:spPr>
        <p:txBody>
          <a:bodyPr>
            <a:prstTxWarp prst="textPlain"/>
          </a:bodyPr>
          <a:lstStyle/>
          <a:p>
            <a:pPr lvl="0" algn="ctr"/>
            <a:r>
              <a:rPr b="1" i="0">
                <a:ln>
                  <a:noFill/>
                </a:ln>
                <a:solidFill>
                  <a:srgbClr val="00BFC9">
                    <a:alpha val="45000"/>
                  </a:srgbClr>
                </a:solidFill>
                <a:latin typeface="Montserrat"/>
              </a:rPr>
              <a:t>$</a:t>
            </a:r>
          </a:p>
        </p:txBody>
      </p:sp>
      <p:sp>
        <p:nvSpPr>
          <p:cNvPr id="139" name="Google Shape;139;p6"/>
          <p:cNvSpPr/>
          <p:nvPr/>
        </p:nvSpPr>
        <p:spPr>
          <a:xfrm>
            <a:off x="7524777" y="-48672"/>
            <a:ext cx="432250" cy="597585"/>
          </a:xfrm>
          <a:prstGeom prst="rect">
            <a:avLst/>
          </a:prstGeom>
        </p:spPr>
        <p:txBody>
          <a:bodyPr>
            <a:prstTxWarp prst="textPlain"/>
          </a:bodyPr>
          <a:lstStyle/>
          <a:p>
            <a:pPr lvl="0" algn="ctr"/>
            <a:r>
              <a:rPr b="0" i="0">
                <a:ln>
                  <a:noFill/>
                </a:ln>
                <a:solidFill>
                  <a:srgbClr val="00FFFF">
                    <a:alpha val="13460"/>
                  </a:srgbClr>
                </a:solidFill>
                <a:latin typeface="Abril Fatface"/>
              </a:rPr>
              <a:t>£</a:t>
            </a:r>
          </a:p>
        </p:txBody>
      </p:sp>
      <p:sp>
        <p:nvSpPr>
          <p:cNvPr id="140" name="Google Shape;140;p6"/>
          <p:cNvSpPr/>
          <p:nvPr/>
        </p:nvSpPr>
        <p:spPr>
          <a:xfrm>
            <a:off x="7153450" y="1200149"/>
            <a:ext cx="336025" cy="620550"/>
          </a:xfrm>
          <a:prstGeom prst="rect">
            <a:avLst/>
          </a:prstGeom>
        </p:spPr>
        <p:txBody>
          <a:bodyPr>
            <a:prstTxWarp prst="textPlain"/>
          </a:bodyPr>
          <a:lstStyle/>
          <a:p>
            <a:pPr lvl="0" algn="ctr"/>
            <a:r>
              <a:rPr b="0" i="0">
                <a:ln>
                  <a:noFill/>
                </a:ln>
                <a:solidFill>
                  <a:srgbClr val="00BFC9">
                    <a:alpha val="45000"/>
                  </a:srgbClr>
                </a:solidFill>
                <a:latin typeface="Abril Fatface"/>
              </a:rPr>
              <a:t>1</a:t>
            </a:r>
          </a:p>
        </p:txBody>
      </p:sp>
      <p:sp>
        <p:nvSpPr>
          <p:cNvPr id="141" name="Google Shape;141;p6"/>
          <p:cNvSpPr/>
          <p:nvPr/>
        </p:nvSpPr>
        <p:spPr>
          <a:xfrm>
            <a:off x="7524775" y="1713000"/>
            <a:ext cx="1106400" cy="1498051"/>
          </a:xfrm>
          <a:prstGeom prst="rect">
            <a:avLst/>
          </a:prstGeom>
        </p:spPr>
        <p:txBody>
          <a:bodyPr>
            <a:prstTxWarp prst="textPlain"/>
          </a:bodyPr>
          <a:lstStyle/>
          <a:p>
            <a:pPr lvl="0" algn="ctr"/>
            <a:r>
              <a:rPr b="1" i="0">
                <a:ln>
                  <a:noFill/>
                </a:ln>
                <a:solidFill>
                  <a:srgbClr val="00FFFF">
                    <a:alpha val="13460"/>
                  </a:srgbClr>
                </a:solidFill>
                <a:latin typeface="Montserrat"/>
              </a:rPr>
              <a:t>8</a:t>
            </a:r>
          </a:p>
        </p:txBody>
      </p:sp>
      <p:sp>
        <p:nvSpPr>
          <p:cNvPr id="142" name="Google Shape;142;p6"/>
          <p:cNvSpPr/>
          <p:nvPr/>
        </p:nvSpPr>
        <p:spPr>
          <a:xfrm rot="-5400000">
            <a:off x="7167502" y="893428"/>
            <a:ext cx="564600" cy="4449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6"/>
          <p:cNvSpPr/>
          <p:nvPr/>
        </p:nvSpPr>
        <p:spPr>
          <a:xfrm rot="5400000">
            <a:off x="8455975" y="4580950"/>
            <a:ext cx="485400" cy="3348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6"/>
          <p:cNvSpPr/>
          <p:nvPr/>
        </p:nvSpPr>
        <p:spPr>
          <a:xfrm>
            <a:off x="7301600" y="2427892"/>
            <a:ext cx="296397" cy="419653"/>
          </a:xfrm>
          <a:prstGeom prst="rect">
            <a:avLst/>
          </a:prstGeom>
        </p:spPr>
        <p:txBody>
          <a:bodyPr>
            <a:prstTxWarp prst="textPlain"/>
          </a:bodyPr>
          <a:lstStyle/>
          <a:p>
            <a:pPr lvl="0" algn="ctr"/>
            <a:r>
              <a:rPr b="1" i="0">
                <a:ln>
                  <a:noFill/>
                </a:ln>
                <a:solidFill>
                  <a:srgbClr val="6AA84F"/>
                </a:solidFill>
                <a:latin typeface="Montserrat"/>
              </a:rPr>
              <a:t>2</a:t>
            </a:r>
          </a:p>
        </p:txBody>
      </p:sp>
      <p:sp>
        <p:nvSpPr>
          <p:cNvPr id="145" name="Google Shape;145;p6"/>
          <p:cNvSpPr/>
          <p:nvPr/>
        </p:nvSpPr>
        <p:spPr>
          <a:xfrm>
            <a:off x="8668228" y="988756"/>
            <a:ext cx="354503" cy="423175"/>
          </a:xfrm>
          <a:prstGeom prst="rect">
            <a:avLst/>
          </a:prstGeom>
        </p:spPr>
        <p:txBody>
          <a:bodyPr>
            <a:prstTxWarp prst="textPlain"/>
          </a:bodyPr>
          <a:lstStyle/>
          <a:p>
            <a:pPr lvl="0" algn="ctr"/>
            <a:r>
              <a:rPr b="0" i="0">
                <a:ln>
                  <a:noFill/>
                </a:ln>
                <a:solidFill>
                  <a:srgbClr val="6AA84F"/>
                </a:solidFill>
                <a:latin typeface="Abril Fatface"/>
              </a:rPr>
              <a:t>0</a:t>
            </a:r>
          </a:p>
        </p:txBody>
      </p:sp>
      <p:sp>
        <p:nvSpPr>
          <p:cNvPr id="146" name="Google Shape;146;p6"/>
          <p:cNvSpPr/>
          <p:nvPr/>
        </p:nvSpPr>
        <p:spPr>
          <a:xfrm>
            <a:off x="8763900" y="3127993"/>
            <a:ext cx="279674" cy="289206"/>
          </a:xfrm>
          <a:prstGeom prst="rect">
            <a:avLst/>
          </a:prstGeom>
        </p:spPr>
        <p:txBody>
          <a:bodyPr>
            <a:prstTxWarp prst="textPlain"/>
          </a:bodyPr>
          <a:lstStyle/>
          <a:p>
            <a:pPr lvl="0" algn="ctr"/>
            <a:r>
              <a:rPr b="1" i="0">
                <a:ln>
                  <a:noFill/>
                </a:ln>
                <a:solidFill>
                  <a:srgbClr val="6AA84F"/>
                </a:solidFill>
                <a:latin typeface="Montserrat"/>
              </a:rPr>
              <a:t>¥</a:t>
            </a:r>
          </a:p>
        </p:txBody>
      </p:sp>
      <p:sp>
        <p:nvSpPr>
          <p:cNvPr id="147" name="Google Shape;147;p6"/>
          <p:cNvSpPr/>
          <p:nvPr/>
        </p:nvSpPr>
        <p:spPr>
          <a:xfrm>
            <a:off x="7233391" y="1950962"/>
            <a:ext cx="236741" cy="289200"/>
          </a:xfrm>
          <a:prstGeom prst="rect">
            <a:avLst/>
          </a:prstGeom>
        </p:spPr>
        <p:txBody>
          <a:bodyPr>
            <a:prstTxWarp prst="textPlain"/>
          </a:bodyPr>
          <a:lstStyle/>
          <a:p>
            <a:pPr lvl="0" algn="ctr"/>
            <a:r>
              <a:rPr b="0" i="0">
                <a:ln>
                  <a:noFill/>
                </a:ln>
                <a:solidFill>
                  <a:srgbClr val="00FFFF">
                    <a:alpha val="13460"/>
                  </a:srgbClr>
                </a:solidFill>
                <a:latin typeface="Abril Fatface"/>
              </a:rPr>
              <a:t>4</a:t>
            </a:r>
          </a:p>
        </p:txBody>
      </p:sp>
      <p:sp>
        <p:nvSpPr>
          <p:cNvPr id="148" name="Google Shape;148;p6"/>
          <p:cNvSpPr/>
          <p:nvPr/>
        </p:nvSpPr>
        <p:spPr>
          <a:xfrm>
            <a:off x="6811905" y="-87455"/>
            <a:ext cx="652469" cy="905451"/>
          </a:xfrm>
          <a:prstGeom prst="rect">
            <a:avLst/>
          </a:prstGeom>
        </p:spPr>
        <p:txBody>
          <a:bodyPr>
            <a:prstTxWarp prst="textPlain"/>
          </a:bodyPr>
          <a:lstStyle/>
          <a:p>
            <a:pPr lvl="0" algn="ctr"/>
            <a:r>
              <a:rPr b="1" i="0">
                <a:ln>
                  <a:noFill/>
                </a:ln>
                <a:solidFill>
                  <a:srgbClr val="00FFFF">
                    <a:alpha val="13460"/>
                  </a:srgbClr>
                </a:solidFill>
                <a:latin typeface="Montserrat"/>
              </a:rPr>
              <a:t>6</a:t>
            </a:r>
          </a:p>
        </p:txBody>
      </p:sp>
      <p:sp>
        <p:nvSpPr>
          <p:cNvPr id="149" name="Google Shape;149;p6"/>
          <p:cNvSpPr/>
          <p:nvPr/>
        </p:nvSpPr>
        <p:spPr>
          <a:xfrm>
            <a:off x="7662627" y="662323"/>
            <a:ext cx="87722" cy="216666"/>
          </a:xfrm>
          <a:prstGeom prst="rect">
            <a:avLst/>
          </a:prstGeom>
        </p:spPr>
        <p:txBody>
          <a:bodyPr>
            <a:prstTxWarp prst="textPlain"/>
          </a:bodyPr>
          <a:lstStyle/>
          <a:p>
            <a:pPr lvl="0" algn="ctr"/>
            <a:r>
              <a:rPr b="1" i="0">
                <a:ln>
                  <a:noFill/>
                </a:ln>
                <a:solidFill>
                  <a:srgbClr val="6AA84F"/>
                </a:solidFill>
                <a:latin typeface="Montserrat"/>
              </a:rPr>
              <a:t>1</a:t>
            </a:r>
          </a:p>
        </p:txBody>
      </p:sp>
      <p:sp>
        <p:nvSpPr>
          <p:cNvPr id="150" name="Google Shape;150;p6"/>
          <p:cNvSpPr/>
          <p:nvPr/>
        </p:nvSpPr>
        <p:spPr>
          <a:xfrm>
            <a:off x="6992802" y="3859303"/>
            <a:ext cx="164400" cy="225324"/>
          </a:xfrm>
          <a:prstGeom prst="rect">
            <a:avLst/>
          </a:prstGeom>
        </p:spPr>
        <p:txBody>
          <a:bodyPr>
            <a:prstTxWarp prst="textPlain"/>
          </a:bodyPr>
          <a:lstStyle/>
          <a:p>
            <a:pPr lvl="0" algn="ctr"/>
            <a:r>
              <a:rPr b="1" i="0">
                <a:ln>
                  <a:noFill/>
                </a:ln>
                <a:solidFill>
                  <a:srgbClr val="6AA84F"/>
                </a:solidFill>
                <a:latin typeface="Montserrat"/>
              </a:rPr>
              <a:t>4</a:t>
            </a:r>
          </a:p>
        </p:txBody>
      </p:sp>
      <p:sp>
        <p:nvSpPr>
          <p:cNvPr id="151" name="Google Shape;151;p6"/>
          <p:cNvSpPr/>
          <p:nvPr/>
        </p:nvSpPr>
        <p:spPr>
          <a:xfrm>
            <a:off x="6897399" y="729426"/>
            <a:ext cx="236725" cy="344536"/>
          </a:xfrm>
          <a:prstGeom prst="rect">
            <a:avLst/>
          </a:prstGeom>
        </p:spPr>
        <p:txBody>
          <a:bodyPr>
            <a:prstTxWarp prst="textPlain"/>
          </a:bodyPr>
          <a:lstStyle/>
          <a:p>
            <a:pPr lvl="0" algn="ctr"/>
            <a:r>
              <a:rPr b="0" i="0">
                <a:ln>
                  <a:noFill/>
                </a:ln>
                <a:solidFill>
                  <a:srgbClr val="6AA84F"/>
                </a:solidFill>
                <a:latin typeface="Abril Fatface"/>
              </a:rPr>
              <a:t>5</a:t>
            </a:r>
          </a:p>
        </p:txBody>
      </p:sp>
      <p:sp>
        <p:nvSpPr>
          <p:cNvPr id="152" name="Google Shape;152;p6"/>
          <p:cNvSpPr/>
          <p:nvPr/>
        </p:nvSpPr>
        <p:spPr>
          <a:xfrm>
            <a:off x="8925943" y="4066263"/>
            <a:ext cx="236725" cy="304233"/>
          </a:xfrm>
          <a:prstGeom prst="rect">
            <a:avLst/>
          </a:prstGeom>
        </p:spPr>
        <p:txBody>
          <a:bodyPr>
            <a:prstTxWarp prst="textPlain"/>
          </a:bodyPr>
          <a:lstStyle/>
          <a:p>
            <a:pPr lvl="0" algn="ctr"/>
            <a:r>
              <a:rPr b="0" i="0">
                <a:ln>
                  <a:noFill/>
                </a:ln>
                <a:solidFill>
                  <a:srgbClr val="6AA84F"/>
                </a:solidFill>
                <a:latin typeface="Abril Fatface"/>
              </a:rPr>
              <a:t>8</a:t>
            </a:r>
          </a:p>
        </p:txBody>
      </p:sp>
      <p:sp>
        <p:nvSpPr>
          <p:cNvPr id="153" name="Google Shape;153;p6"/>
          <p:cNvSpPr txBox="1"/>
          <p:nvPr>
            <p:ph type="title"/>
          </p:nvPr>
        </p:nvSpPr>
        <p:spPr>
          <a:xfrm>
            <a:off x="735875" y="780900"/>
            <a:ext cx="5917200" cy="6975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p:txBody>
      </p:sp>
      <p:sp>
        <p:nvSpPr>
          <p:cNvPr id="154" name="Google Shape;154;p6"/>
          <p:cNvSpPr txBox="1"/>
          <p:nvPr>
            <p:ph idx="1" type="body"/>
          </p:nvPr>
        </p:nvSpPr>
        <p:spPr>
          <a:xfrm>
            <a:off x="735875" y="1478400"/>
            <a:ext cx="2667600" cy="3447300"/>
          </a:xfrm>
          <a:prstGeom prst="rect">
            <a:avLst/>
          </a:prstGeom>
        </p:spPr>
        <p:txBody>
          <a:bodyPr anchorCtr="0" anchor="t" bIns="91425" lIns="91425" spcFirstLastPara="1" rIns="91425" wrap="square" tIns="91425">
            <a:noAutofit/>
          </a:bodyPr>
          <a:lstStyle>
            <a:lvl1pPr indent="-342900" lvl="0" marL="457200">
              <a:spcBef>
                <a:spcPts val="600"/>
              </a:spcBef>
              <a:spcAft>
                <a:spcPts val="0"/>
              </a:spcAft>
              <a:buSzPts val="1800"/>
              <a:buChar char="⊸"/>
              <a:defRPr sz="1800"/>
            </a:lvl1pPr>
            <a:lvl2pPr indent="-342900" lvl="1" marL="914400">
              <a:spcBef>
                <a:spcPts val="0"/>
              </a:spcBef>
              <a:spcAft>
                <a:spcPts val="0"/>
              </a:spcAft>
              <a:buSzPts val="1800"/>
              <a:buChar char="▫"/>
              <a:defRPr sz="1800"/>
            </a:lvl2pPr>
            <a:lvl3pPr indent="-342900" lvl="2" marL="1371600">
              <a:spcBef>
                <a:spcPts val="0"/>
              </a:spcBef>
              <a:spcAft>
                <a:spcPts val="0"/>
              </a:spcAft>
              <a:buSzPts val="1800"/>
              <a:buChar char="⋅"/>
              <a:defRPr sz="1800"/>
            </a:lvl3pPr>
            <a:lvl4pPr indent="-342900" lvl="3" marL="1828800">
              <a:spcBef>
                <a:spcPts val="0"/>
              </a:spcBef>
              <a:spcAft>
                <a:spcPts val="0"/>
              </a:spcAft>
              <a:buSzPts val="1800"/>
              <a:buChar char="●"/>
              <a:defRPr sz="1800"/>
            </a:lvl4pPr>
            <a:lvl5pPr indent="-342900" lvl="4" marL="2286000">
              <a:spcBef>
                <a:spcPts val="0"/>
              </a:spcBef>
              <a:spcAft>
                <a:spcPts val="0"/>
              </a:spcAft>
              <a:buSzPts val="1800"/>
              <a:buChar char="○"/>
              <a:defRPr sz="1800"/>
            </a:lvl5pPr>
            <a:lvl6pPr indent="-342900" lvl="5" marL="2743200">
              <a:spcBef>
                <a:spcPts val="0"/>
              </a:spcBef>
              <a:spcAft>
                <a:spcPts val="0"/>
              </a:spcAft>
              <a:buSzPts val="1800"/>
              <a:buChar char="■"/>
              <a:defRPr sz="1800"/>
            </a:lvl6pPr>
            <a:lvl7pPr indent="-342900" lvl="6" marL="3200400">
              <a:spcBef>
                <a:spcPts val="0"/>
              </a:spcBef>
              <a:spcAft>
                <a:spcPts val="0"/>
              </a:spcAft>
              <a:buSzPts val="1800"/>
              <a:buChar char="●"/>
              <a:defRPr sz="1800"/>
            </a:lvl7pPr>
            <a:lvl8pPr indent="-342900" lvl="7" marL="3657600">
              <a:spcBef>
                <a:spcPts val="0"/>
              </a:spcBef>
              <a:spcAft>
                <a:spcPts val="0"/>
              </a:spcAft>
              <a:buSzPts val="1800"/>
              <a:buChar char="○"/>
              <a:defRPr sz="1800"/>
            </a:lvl8pPr>
            <a:lvl9pPr indent="-342900" lvl="8" marL="4114800">
              <a:spcBef>
                <a:spcPts val="0"/>
              </a:spcBef>
              <a:spcAft>
                <a:spcPts val="0"/>
              </a:spcAft>
              <a:buSzPts val="1800"/>
              <a:buChar char="■"/>
              <a:defRPr sz="1800"/>
            </a:lvl9pPr>
          </a:lstStyle>
          <a:p/>
        </p:txBody>
      </p:sp>
      <p:sp>
        <p:nvSpPr>
          <p:cNvPr id="155" name="Google Shape;155;p6"/>
          <p:cNvSpPr txBox="1"/>
          <p:nvPr>
            <p:ph idx="2" type="body"/>
          </p:nvPr>
        </p:nvSpPr>
        <p:spPr>
          <a:xfrm>
            <a:off x="3563910" y="1478400"/>
            <a:ext cx="2667600" cy="3447300"/>
          </a:xfrm>
          <a:prstGeom prst="rect">
            <a:avLst/>
          </a:prstGeom>
        </p:spPr>
        <p:txBody>
          <a:bodyPr anchorCtr="0" anchor="t" bIns="91425" lIns="91425" spcFirstLastPara="1" rIns="91425" wrap="square" tIns="91425">
            <a:noAutofit/>
          </a:bodyPr>
          <a:lstStyle>
            <a:lvl1pPr indent="-342900" lvl="0" marL="457200">
              <a:spcBef>
                <a:spcPts val="600"/>
              </a:spcBef>
              <a:spcAft>
                <a:spcPts val="0"/>
              </a:spcAft>
              <a:buSzPts val="1800"/>
              <a:buChar char="⊸"/>
              <a:defRPr sz="1800"/>
            </a:lvl1pPr>
            <a:lvl2pPr indent="-342900" lvl="1" marL="914400">
              <a:spcBef>
                <a:spcPts val="0"/>
              </a:spcBef>
              <a:spcAft>
                <a:spcPts val="0"/>
              </a:spcAft>
              <a:buSzPts val="1800"/>
              <a:buChar char="▫"/>
              <a:defRPr sz="1800"/>
            </a:lvl2pPr>
            <a:lvl3pPr indent="-342900" lvl="2" marL="1371600">
              <a:spcBef>
                <a:spcPts val="0"/>
              </a:spcBef>
              <a:spcAft>
                <a:spcPts val="0"/>
              </a:spcAft>
              <a:buSzPts val="1800"/>
              <a:buChar char="⋅"/>
              <a:defRPr sz="1800"/>
            </a:lvl3pPr>
            <a:lvl4pPr indent="-342900" lvl="3" marL="1828800">
              <a:spcBef>
                <a:spcPts val="0"/>
              </a:spcBef>
              <a:spcAft>
                <a:spcPts val="0"/>
              </a:spcAft>
              <a:buSzPts val="1800"/>
              <a:buChar char="●"/>
              <a:defRPr sz="1800"/>
            </a:lvl4pPr>
            <a:lvl5pPr indent="-342900" lvl="4" marL="2286000">
              <a:spcBef>
                <a:spcPts val="0"/>
              </a:spcBef>
              <a:spcAft>
                <a:spcPts val="0"/>
              </a:spcAft>
              <a:buSzPts val="1800"/>
              <a:buChar char="○"/>
              <a:defRPr sz="1800"/>
            </a:lvl5pPr>
            <a:lvl6pPr indent="-342900" lvl="5" marL="2743200">
              <a:spcBef>
                <a:spcPts val="0"/>
              </a:spcBef>
              <a:spcAft>
                <a:spcPts val="0"/>
              </a:spcAft>
              <a:buSzPts val="1800"/>
              <a:buChar char="■"/>
              <a:defRPr sz="1800"/>
            </a:lvl6pPr>
            <a:lvl7pPr indent="-342900" lvl="6" marL="3200400">
              <a:spcBef>
                <a:spcPts val="0"/>
              </a:spcBef>
              <a:spcAft>
                <a:spcPts val="0"/>
              </a:spcAft>
              <a:buSzPts val="1800"/>
              <a:buChar char="●"/>
              <a:defRPr sz="1800"/>
            </a:lvl7pPr>
            <a:lvl8pPr indent="-342900" lvl="7" marL="3657600">
              <a:spcBef>
                <a:spcPts val="0"/>
              </a:spcBef>
              <a:spcAft>
                <a:spcPts val="0"/>
              </a:spcAft>
              <a:buSzPts val="1800"/>
              <a:buChar char="○"/>
              <a:defRPr sz="1800"/>
            </a:lvl8pPr>
            <a:lvl9pPr indent="-342900" lvl="8" marL="4114800">
              <a:spcBef>
                <a:spcPts val="0"/>
              </a:spcBef>
              <a:spcAft>
                <a:spcPts val="0"/>
              </a:spcAft>
              <a:buSzPts val="1800"/>
              <a:buChar char="■"/>
              <a:defRPr sz="1800"/>
            </a:lvl9pPr>
          </a:lstStyle>
          <a:p/>
        </p:txBody>
      </p:sp>
      <p:sp>
        <p:nvSpPr>
          <p:cNvPr id="156" name="Google Shape;156;p6"/>
          <p:cNvSpPr txBox="1"/>
          <p:nvPr>
            <p:ph idx="12" type="sldNum"/>
          </p:nvPr>
        </p:nvSpPr>
        <p:spPr>
          <a:xfrm>
            <a:off x="76200" y="39925"/>
            <a:ext cx="548700" cy="360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157" name="Shape 157"/>
        <p:cNvGrpSpPr/>
        <p:nvPr/>
      </p:nvGrpSpPr>
      <p:grpSpPr>
        <a:xfrm>
          <a:off x="0" y="0"/>
          <a:ext cx="0" cy="0"/>
          <a:chOff x="0" y="0"/>
          <a:chExt cx="0" cy="0"/>
        </a:xfrm>
      </p:grpSpPr>
      <p:sp>
        <p:nvSpPr>
          <p:cNvPr id="158" name="Google Shape;158;p7"/>
          <p:cNvSpPr/>
          <p:nvPr/>
        </p:nvSpPr>
        <p:spPr>
          <a:xfrm>
            <a:off x="7123399" y="2945300"/>
            <a:ext cx="1604425" cy="2273251"/>
          </a:xfrm>
          <a:prstGeom prst="rect">
            <a:avLst/>
          </a:prstGeom>
        </p:spPr>
        <p:txBody>
          <a:bodyPr>
            <a:prstTxWarp prst="textPlain"/>
          </a:bodyPr>
          <a:lstStyle/>
          <a:p>
            <a:pPr lvl="0" algn="ctr"/>
            <a:r>
              <a:rPr b="1" i="0">
                <a:ln>
                  <a:noFill/>
                </a:ln>
                <a:solidFill>
                  <a:srgbClr val="00BFC9">
                    <a:alpha val="45000"/>
                  </a:srgbClr>
                </a:solidFill>
                <a:latin typeface="Montserrat"/>
              </a:rPr>
              <a:t>5</a:t>
            </a:r>
          </a:p>
        </p:txBody>
      </p:sp>
      <p:sp>
        <p:nvSpPr>
          <p:cNvPr id="159" name="Google Shape;159;p7"/>
          <p:cNvSpPr/>
          <p:nvPr/>
        </p:nvSpPr>
        <p:spPr>
          <a:xfrm>
            <a:off x="8411549" y="1666550"/>
            <a:ext cx="774325" cy="1088276"/>
          </a:xfrm>
          <a:prstGeom prst="rect">
            <a:avLst/>
          </a:prstGeom>
        </p:spPr>
        <p:txBody>
          <a:bodyPr>
            <a:prstTxWarp prst="textPlain"/>
          </a:bodyPr>
          <a:lstStyle/>
          <a:p>
            <a:pPr lvl="0" algn="ctr"/>
            <a:r>
              <a:rPr b="0" i="0">
                <a:ln>
                  <a:noFill/>
                </a:ln>
                <a:solidFill>
                  <a:srgbClr val="00BFC9">
                    <a:alpha val="45000"/>
                  </a:srgbClr>
                </a:solidFill>
                <a:latin typeface="Abril Fatface"/>
              </a:rPr>
              <a:t>3</a:t>
            </a:r>
          </a:p>
        </p:txBody>
      </p:sp>
      <p:sp>
        <p:nvSpPr>
          <p:cNvPr id="160" name="Google Shape;160;p7"/>
          <p:cNvSpPr/>
          <p:nvPr/>
        </p:nvSpPr>
        <p:spPr>
          <a:xfrm>
            <a:off x="6567123" y="2997749"/>
            <a:ext cx="844060" cy="905442"/>
          </a:xfrm>
          <a:prstGeom prst="rect">
            <a:avLst/>
          </a:prstGeom>
        </p:spPr>
        <p:txBody>
          <a:bodyPr>
            <a:prstTxWarp prst="textPlain"/>
          </a:bodyPr>
          <a:lstStyle/>
          <a:p>
            <a:pPr lvl="0" algn="ctr"/>
            <a:r>
              <a:rPr b="1" i="0">
                <a:ln>
                  <a:noFill/>
                </a:ln>
                <a:solidFill>
                  <a:srgbClr val="00FFFF">
                    <a:alpha val="13460"/>
                  </a:srgbClr>
                </a:solidFill>
                <a:latin typeface="Montserrat"/>
              </a:rPr>
              <a:t>€</a:t>
            </a:r>
          </a:p>
        </p:txBody>
      </p:sp>
      <p:sp>
        <p:nvSpPr>
          <p:cNvPr id="161" name="Google Shape;161;p7"/>
          <p:cNvSpPr/>
          <p:nvPr/>
        </p:nvSpPr>
        <p:spPr>
          <a:xfrm>
            <a:off x="7702425" y="944674"/>
            <a:ext cx="692017" cy="889382"/>
          </a:xfrm>
          <a:prstGeom prst="rect">
            <a:avLst/>
          </a:prstGeom>
        </p:spPr>
        <p:txBody>
          <a:bodyPr>
            <a:prstTxWarp prst="textPlain"/>
          </a:bodyPr>
          <a:lstStyle/>
          <a:p>
            <a:pPr lvl="0" algn="ctr"/>
            <a:r>
              <a:rPr b="0" i="0">
                <a:ln>
                  <a:noFill/>
                </a:ln>
                <a:solidFill>
                  <a:srgbClr val="00FFFF">
                    <a:alpha val="13460"/>
                  </a:srgbClr>
                </a:solidFill>
                <a:latin typeface="Abril Fatface"/>
              </a:rPr>
              <a:t>9</a:t>
            </a:r>
          </a:p>
        </p:txBody>
      </p:sp>
      <p:sp>
        <p:nvSpPr>
          <p:cNvPr id="162" name="Google Shape;162;p7"/>
          <p:cNvSpPr/>
          <p:nvPr/>
        </p:nvSpPr>
        <p:spPr>
          <a:xfrm>
            <a:off x="8482541" y="3571675"/>
            <a:ext cx="432249" cy="668625"/>
          </a:xfrm>
          <a:prstGeom prst="rect">
            <a:avLst/>
          </a:prstGeom>
        </p:spPr>
        <p:txBody>
          <a:bodyPr>
            <a:prstTxWarp prst="textPlain"/>
          </a:bodyPr>
          <a:lstStyle/>
          <a:p>
            <a:pPr lvl="0" algn="ctr"/>
            <a:r>
              <a:rPr b="0" i="0">
                <a:ln>
                  <a:noFill/>
                </a:ln>
                <a:solidFill>
                  <a:srgbClr val="00BFC9">
                    <a:alpha val="45000"/>
                  </a:srgbClr>
                </a:solidFill>
                <a:latin typeface="Abril Fatface"/>
              </a:rPr>
              <a:t>7</a:t>
            </a:r>
          </a:p>
        </p:txBody>
      </p:sp>
      <p:sp>
        <p:nvSpPr>
          <p:cNvPr id="163" name="Google Shape;163;p7"/>
          <p:cNvSpPr/>
          <p:nvPr/>
        </p:nvSpPr>
        <p:spPr>
          <a:xfrm>
            <a:off x="7956575" y="-147125"/>
            <a:ext cx="968665" cy="1446867"/>
          </a:xfrm>
          <a:prstGeom prst="rect">
            <a:avLst/>
          </a:prstGeom>
        </p:spPr>
        <p:txBody>
          <a:bodyPr>
            <a:prstTxWarp prst="textPlain"/>
          </a:bodyPr>
          <a:lstStyle/>
          <a:p>
            <a:pPr lvl="0" algn="ctr"/>
            <a:r>
              <a:rPr b="1" i="0">
                <a:ln>
                  <a:noFill/>
                </a:ln>
                <a:solidFill>
                  <a:srgbClr val="00BFC9">
                    <a:alpha val="45000"/>
                  </a:srgbClr>
                </a:solidFill>
                <a:latin typeface="Montserrat"/>
              </a:rPr>
              <a:t>$</a:t>
            </a:r>
          </a:p>
        </p:txBody>
      </p:sp>
      <p:sp>
        <p:nvSpPr>
          <p:cNvPr id="164" name="Google Shape;164;p7"/>
          <p:cNvSpPr/>
          <p:nvPr/>
        </p:nvSpPr>
        <p:spPr>
          <a:xfrm>
            <a:off x="7524777" y="-48672"/>
            <a:ext cx="432250" cy="597585"/>
          </a:xfrm>
          <a:prstGeom prst="rect">
            <a:avLst/>
          </a:prstGeom>
        </p:spPr>
        <p:txBody>
          <a:bodyPr>
            <a:prstTxWarp prst="textPlain"/>
          </a:bodyPr>
          <a:lstStyle/>
          <a:p>
            <a:pPr lvl="0" algn="ctr"/>
            <a:r>
              <a:rPr b="0" i="0">
                <a:ln>
                  <a:noFill/>
                </a:ln>
                <a:solidFill>
                  <a:srgbClr val="00FFFF">
                    <a:alpha val="13460"/>
                  </a:srgbClr>
                </a:solidFill>
                <a:latin typeface="Abril Fatface"/>
              </a:rPr>
              <a:t>£</a:t>
            </a:r>
          </a:p>
        </p:txBody>
      </p:sp>
      <p:sp>
        <p:nvSpPr>
          <p:cNvPr id="165" name="Google Shape;165;p7"/>
          <p:cNvSpPr/>
          <p:nvPr/>
        </p:nvSpPr>
        <p:spPr>
          <a:xfrm>
            <a:off x="7153450" y="1200149"/>
            <a:ext cx="336025" cy="620550"/>
          </a:xfrm>
          <a:prstGeom prst="rect">
            <a:avLst/>
          </a:prstGeom>
        </p:spPr>
        <p:txBody>
          <a:bodyPr>
            <a:prstTxWarp prst="textPlain"/>
          </a:bodyPr>
          <a:lstStyle/>
          <a:p>
            <a:pPr lvl="0" algn="ctr"/>
            <a:r>
              <a:rPr b="0" i="0">
                <a:ln>
                  <a:noFill/>
                </a:ln>
                <a:solidFill>
                  <a:srgbClr val="00BFC9">
                    <a:alpha val="45000"/>
                  </a:srgbClr>
                </a:solidFill>
                <a:latin typeface="Abril Fatface"/>
              </a:rPr>
              <a:t>1</a:t>
            </a:r>
          </a:p>
        </p:txBody>
      </p:sp>
      <p:sp>
        <p:nvSpPr>
          <p:cNvPr id="166" name="Google Shape;166;p7"/>
          <p:cNvSpPr/>
          <p:nvPr/>
        </p:nvSpPr>
        <p:spPr>
          <a:xfrm>
            <a:off x="7524775" y="1713000"/>
            <a:ext cx="1106400" cy="1498051"/>
          </a:xfrm>
          <a:prstGeom prst="rect">
            <a:avLst/>
          </a:prstGeom>
        </p:spPr>
        <p:txBody>
          <a:bodyPr>
            <a:prstTxWarp prst="textPlain"/>
          </a:bodyPr>
          <a:lstStyle/>
          <a:p>
            <a:pPr lvl="0" algn="ctr"/>
            <a:r>
              <a:rPr b="1" i="0">
                <a:ln>
                  <a:noFill/>
                </a:ln>
                <a:solidFill>
                  <a:srgbClr val="00FFFF">
                    <a:alpha val="13460"/>
                  </a:srgbClr>
                </a:solidFill>
                <a:latin typeface="Montserrat"/>
              </a:rPr>
              <a:t>8</a:t>
            </a:r>
          </a:p>
        </p:txBody>
      </p:sp>
      <p:sp>
        <p:nvSpPr>
          <p:cNvPr id="167" name="Google Shape;167;p7"/>
          <p:cNvSpPr/>
          <p:nvPr/>
        </p:nvSpPr>
        <p:spPr>
          <a:xfrm rot="-5400000">
            <a:off x="7167502" y="893428"/>
            <a:ext cx="564600" cy="4449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7"/>
          <p:cNvSpPr/>
          <p:nvPr/>
        </p:nvSpPr>
        <p:spPr>
          <a:xfrm rot="5400000">
            <a:off x="8455975" y="4580950"/>
            <a:ext cx="485400" cy="3348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7"/>
          <p:cNvSpPr/>
          <p:nvPr/>
        </p:nvSpPr>
        <p:spPr>
          <a:xfrm>
            <a:off x="7301600" y="2427892"/>
            <a:ext cx="296397" cy="419653"/>
          </a:xfrm>
          <a:prstGeom prst="rect">
            <a:avLst/>
          </a:prstGeom>
        </p:spPr>
        <p:txBody>
          <a:bodyPr>
            <a:prstTxWarp prst="textPlain"/>
          </a:bodyPr>
          <a:lstStyle/>
          <a:p>
            <a:pPr lvl="0" algn="ctr"/>
            <a:r>
              <a:rPr b="1" i="0">
                <a:ln>
                  <a:noFill/>
                </a:ln>
                <a:solidFill>
                  <a:srgbClr val="6AA84F"/>
                </a:solidFill>
                <a:latin typeface="Montserrat"/>
              </a:rPr>
              <a:t>2</a:t>
            </a:r>
          </a:p>
        </p:txBody>
      </p:sp>
      <p:sp>
        <p:nvSpPr>
          <p:cNvPr id="170" name="Google Shape;170;p7"/>
          <p:cNvSpPr/>
          <p:nvPr/>
        </p:nvSpPr>
        <p:spPr>
          <a:xfrm>
            <a:off x="8668228" y="988756"/>
            <a:ext cx="354503" cy="423175"/>
          </a:xfrm>
          <a:prstGeom prst="rect">
            <a:avLst/>
          </a:prstGeom>
        </p:spPr>
        <p:txBody>
          <a:bodyPr>
            <a:prstTxWarp prst="textPlain"/>
          </a:bodyPr>
          <a:lstStyle/>
          <a:p>
            <a:pPr lvl="0" algn="ctr"/>
            <a:r>
              <a:rPr b="0" i="0">
                <a:ln>
                  <a:noFill/>
                </a:ln>
                <a:solidFill>
                  <a:srgbClr val="6AA84F"/>
                </a:solidFill>
                <a:latin typeface="Abril Fatface"/>
              </a:rPr>
              <a:t>0</a:t>
            </a:r>
          </a:p>
        </p:txBody>
      </p:sp>
      <p:sp>
        <p:nvSpPr>
          <p:cNvPr id="171" name="Google Shape;171;p7"/>
          <p:cNvSpPr/>
          <p:nvPr/>
        </p:nvSpPr>
        <p:spPr>
          <a:xfrm>
            <a:off x="8763900" y="3127993"/>
            <a:ext cx="279674" cy="289206"/>
          </a:xfrm>
          <a:prstGeom prst="rect">
            <a:avLst/>
          </a:prstGeom>
        </p:spPr>
        <p:txBody>
          <a:bodyPr>
            <a:prstTxWarp prst="textPlain"/>
          </a:bodyPr>
          <a:lstStyle/>
          <a:p>
            <a:pPr lvl="0" algn="ctr"/>
            <a:r>
              <a:rPr b="1" i="0">
                <a:ln>
                  <a:noFill/>
                </a:ln>
                <a:solidFill>
                  <a:srgbClr val="6AA84F"/>
                </a:solidFill>
                <a:latin typeface="Montserrat"/>
              </a:rPr>
              <a:t>¥</a:t>
            </a:r>
          </a:p>
        </p:txBody>
      </p:sp>
      <p:sp>
        <p:nvSpPr>
          <p:cNvPr id="172" name="Google Shape;172;p7"/>
          <p:cNvSpPr/>
          <p:nvPr/>
        </p:nvSpPr>
        <p:spPr>
          <a:xfrm>
            <a:off x="7233391" y="1950962"/>
            <a:ext cx="236741" cy="289200"/>
          </a:xfrm>
          <a:prstGeom prst="rect">
            <a:avLst/>
          </a:prstGeom>
        </p:spPr>
        <p:txBody>
          <a:bodyPr>
            <a:prstTxWarp prst="textPlain"/>
          </a:bodyPr>
          <a:lstStyle/>
          <a:p>
            <a:pPr lvl="0" algn="ctr"/>
            <a:r>
              <a:rPr b="0" i="0">
                <a:ln>
                  <a:noFill/>
                </a:ln>
                <a:solidFill>
                  <a:srgbClr val="00FFFF">
                    <a:alpha val="13460"/>
                  </a:srgbClr>
                </a:solidFill>
                <a:latin typeface="Abril Fatface"/>
              </a:rPr>
              <a:t>4</a:t>
            </a:r>
          </a:p>
        </p:txBody>
      </p:sp>
      <p:sp>
        <p:nvSpPr>
          <p:cNvPr id="173" name="Google Shape;173;p7"/>
          <p:cNvSpPr/>
          <p:nvPr/>
        </p:nvSpPr>
        <p:spPr>
          <a:xfrm>
            <a:off x="6811905" y="-87455"/>
            <a:ext cx="652469" cy="905451"/>
          </a:xfrm>
          <a:prstGeom prst="rect">
            <a:avLst/>
          </a:prstGeom>
        </p:spPr>
        <p:txBody>
          <a:bodyPr>
            <a:prstTxWarp prst="textPlain"/>
          </a:bodyPr>
          <a:lstStyle/>
          <a:p>
            <a:pPr lvl="0" algn="ctr"/>
            <a:r>
              <a:rPr b="1" i="0">
                <a:ln>
                  <a:noFill/>
                </a:ln>
                <a:solidFill>
                  <a:srgbClr val="00FFFF">
                    <a:alpha val="13460"/>
                  </a:srgbClr>
                </a:solidFill>
                <a:latin typeface="Montserrat"/>
              </a:rPr>
              <a:t>6</a:t>
            </a:r>
          </a:p>
        </p:txBody>
      </p:sp>
      <p:sp>
        <p:nvSpPr>
          <p:cNvPr id="174" name="Google Shape;174;p7"/>
          <p:cNvSpPr/>
          <p:nvPr/>
        </p:nvSpPr>
        <p:spPr>
          <a:xfrm>
            <a:off x="7662627" y="662323"/>
            <a:ext cx="87722" cy="216666"/>
          </a:xfrm>
          <a:prstGeom prst="rect">
            <a:avLst/>
          </a:prstGeom>
        </p:spPr>
        <p:txBody>
          <a:bodyPr>
            <a:prstTxWarp prst="textPlain"/>
          </a:bodyPr>
          <a:lstStyle/>
          <a:p>
            <a:pPr lvl="0" algn="ctr"/>
            <a:r>
              <a:rPr b="1" i="0">
                <a:ln>
                  <a:noFill/>
                </a:ln>
                <a:solidFill>
                  <a:srgbClr val="6AA84F"/>
                </a:solidFill>
                <a:latin typeface="Montserrat"/>
              </a:rPr>
              <a:t>1</a:t>
            </a:r>
          </a:p>
        </p:txBody>
      </p:sp>
      <p:sp>
        <p:nvSpPr>
          <p:cNvPr id="175" name="Google Shape;175;p7"/>
          <p:cNvSpPr/>
          <p:nvPr/>
        </p:nvSpPr>
        <p:spPr>
          <a:xfrm>
            <a:off x="6992802" y="3859303"/>
            <a:ext cx="164400" cy="225324"/>
          </a:xfrm>
          <a:prstGeom prst="rect">
            <a:avLst/>
          </a:prstGeom>
        </p:spPr>
        <p:txBody>
          <a:bodyPr>
            <a:prstTxWarp prst="textPlain"/>
          </a:bodyPr>
          <a:lstStyle/>
          <a:p>
            <a:pPr lvl="0" algn="ctr"/>
            <a:r>
              <a:rPr b="1" i="0">
                <a:ln>
                  <a:noFill/>
                </a:ln>
                <a:solidFill>
                  <a:srgbClr val="6AA84F"/>
                </a:solidFill>
                <a:latin typeface="Montserrat"/>
              </a:rPr>
              <a:t>4</a:t>
            </a:r>
          </a:p>
        </p:txBody>
      </p:sp>
      <p:sp>
        <p:nvSpPr>
          <p:cNvPr id="176" name="Google Shape;176;p7"/>
          <p:cNvSpPr/>
          <p:nvPr/>
        </p:nvSpPr>
        <p:spPr>
          <a:xfrm>
            <a:off x="6897399" y="729426"/>
            <a:ext cx="236725" cy="344536"/>
          </a:xfrm>
          <a:prstGeom prst="rect">
            <a:avLst/>
          </a:prstGeom>
        </p:spPr>
        <p:txBody>
          <a:bodyPr>
            <a:prstTxWarp prst="textPlain"/>
          </a:bodyPr>
          <a:lstStyle/>
          <a:p>
            <a:pPr lvl="0" algn="ctr"/>
            <a:r>
              <a:rPr b="0" i="0">
                <a:ln>
                  <a:noFill/>
                </a:ln>
                <a:solidFill>
                  <a:srgbClr val="6AA84F"/>
                </a:solidFill>
                <a:latin typeface="Abril Fatface"/>
              </a:rPr>
              <a:t>5</a:t>
            </a:r>
          </a:p>
        </p:txBody>
      </p:sp>
      <p:sp>
        <p:nvSpPr>
          <p:cNvPr id="177" name="Google Shape;177;p7"/>
          <p:cNvSpPr/>
          <p:nvPr/>
        </p:nvSpPr>
        <p:spPr>
          <a:xfrm>
            <a:off x="8925943" y="4066263"/>
            <a:ext cx="236725" cy="304233"/>
          </a:xfrm>
          <a:prstGeom prst="rect">
            <a:avLst/>
          </a:prstGeom>
        </p:spPr>
        <p:txBody>
          <a:bodyPr>
            <a:prstTxWarp prst="textPlain"/>
          </a:bodyPr>
          <a:lstStyle/>
          <a:p>
            <a:pPr lvl="0" algn="ctr"/>
            <a:r>
              <a:rPr b="0" i="0">
                <a:ln>
                  <a:noFill/>
                </a:ln>
                <a:solidFill>
                  <a:srgbClr val="6AA84F"/>
                </a:solidFill>
                <a:latin typeface="Abril Fatface"/>
              </a:rPr>
              <a:t>8</a:t>
            </a:r>
          </a:p>
        </p:txBody>
      </p:sp>
      <p:sp>
        <p:nvSpPr>
          <p:cNvPr id="178" name="Google Shape;178;p7"/>
          <p:cNvSpPr txBox="1"/>
          <p:nvPr>
            <p:ph type="title"/>
          </p:nvPr>
        </p:nvSpPr>
        <p:spPr>
          <a:xfrm>
            <a:off x="735875" y="780900"/>
            <a:ext cx="5917200" cy="6975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p:txBody>
      </p:sp>
      <p:sp>
        <p:nvSpPr>
          <p:cNvPr id="179" name="Google Shape;179;p7"/>
          <p:cNvSpPr txBox="1"/>
          <p:nvPr>
            <p:ph idx="1" type="body"/>
          </p:nvPr>
        </p:nvSpPr>
        <p:spPr>
          <a:xfrm>
            <a:off x="735875" y="1478400"/>
            <a:ext cx="1771500" cy="3447300"/>
          </a:xfrm>
          <a:prstGeom prst="rect">
            <a:avLst/>
          </a:prstGeom>
        </p:spPr>
        <p:txBody>
          <a:bodyPr anchorCtr="0" anchor="t" bIns="91425" lIns="91425" spcFirstLastPara="1" rIns="91425" wrap="square" tIns="91425">
            <a:noAutofit/>
          </a:bodyPr>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180" name="Google Shape;180;p7"/>
          <p:cNvSpPr txBox="1"/>
          <p:nvPr>
            <p:ph idx="2" type="body"/>
          </p:nvPr>
        </p:nvSpPr>
        <p:spPr>
          <a:xfrm>
            <a:off x="2597935" y="1478400"/>
            <a:ext cx="1771500" cy="3447300"/>
          </a:xfrm>
          <a:prstGeom prst="rect">
            <a:avLst/>
          </a:prstGeom>
        </p:spPr>
        <p:txBody>
          <a:bodyPr anchorCtr="0" anchor="t" bIns="91425" lIns="91425" spcFirstLastPara="1" rIns="91425" wrap="square" tIns="91425">
            <a:noAutofit/>
          </a:bodyPr>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181" name="Google Shape;181;p7"/>
          <p:cNvSpPr txBox="1"/>
          <p:nvPr>
            <p:ph idx="3" type="body"/>
          </p:nvPr>
        </p:nvSpPr>
        <p:spPr>
          <a:xfrm>
            <a:off x="4459994" y="1478400"/>
            <a:ext cx="1771500" cy="3447300"/>
          </a:xfrm>
          <a:prstGeom prst="rect">
            <a:avLst/>
          </a:prstGeom>
        </p:spPr>
        <p:txBody>
          <a:bodyPr anchorCtr="0" anchor="t" bIns="91425" lIns="91425" spcFirstLastPara="1" rIns="91425" wrap="square" tIns="91425">
            <a:noAutofit/>
          </a:bodyPr>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182" name="Google Shape;182;p7"/>
          <p:cNvSpPr txBox="1"/>
          <p:nvPr>
            <p:ph idx="12" type="sldNum"/>
          </p:nvPr>
        </p:nvSpPr>
        <p:spPr>
          <a:xfrm>
            <a:off x="76200" y="39925"/>
            <a:ext cx="548700" cy="360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83" name="Shape 183"/>
        <p:cNvGrpSpPr/>
        <p:nvPr/>
      </p:nvGrpSpPr>
      <p:grpSpPr>
        <a:xfrm>
          <a:off x="0" y="0"/>
          <a:ext cx="0" cy="0"/>
          <a:chOff x="0" y="0"/>
          <a:chExt cx="0" cy="0"/>
        </a:xfrm>
      </p:grpSpPr>
      <p:sp>
        <p:nvSpPr>
          <p:cNvPr id="184" name="Google Shape;184;p8"/>
          <p:cNvSpPr/>
          <p:nvPr/>
        </p:nvSpPr>
        <p:spPr>
          <a:xfrm>
            <a:off x="7123399" y="2945300"/>
            <a:ext cx="1604425" cy="2273251"/>
          </a:xfrm>
          <a:prstGeom prst="rect">
            <a:avLst/>
          </a:prstGeom>
        </p:spPr>
        <p:txBody>
          <a:bodyPr>
            <a:prstTxWarp prst="textPlain"/>
          </a:bodyPr>
          <a:lstStyle/>
          <a:p>
            <a:pPr lvl="0" algn="ctr"/>
            <a:r>
              <a:rPr b="1" i="0">
                <a:ln>
                  <a:noFill/>
                </a:ln>
                <a:solidFill>
                  <a:srgbClr val="00BFC9">
                    <a:alpha val="45000"/>
                  </a:srgbClr>
                </a:solidFill>
                <a:latin typeface="Montserrat"/>
              </a:rPr>
              <a:t>5</a:t>
            </a:r>
          </a:p>
        </p:txBody>
      </p:sp>
      <p:sp>
        <p:nvSpPr>
          <p:cNvPr id="185" name="Google Shape;185;p8"/>
          <p:cNvSpPr/>
          <p:nvPr/>
        </p:nvSpPr>
        <p:spPr>
          <a:xfrm>
            <a:off x="8411549" y="1666550"/>
            <a:ext cx="774325" cy="1088276"/>
          </a:xfrm>
          <a:prstGeom prst="rect">
            <a:avLst/>
          </a:prstGeom>
        </p:spPr>
        <p:txBody>
          <a:bodyPr>
            <a:prstTxWarp prst="textPlain"/>
          </a:bodyPr>
          <a:lstStyle/>
          <a:p>
            <a:pPr lvl="0" algn="ctr"/>
            <a:r>
              <a:rPr b="0" i="0">
                <a:ln>
                  <a:noFill/>
                </a:ln>
                <a:solidFill>
                  <a:srgbClr val="00BFC9">
                    <a:alpha val="45000"/>
                  </a:srgbClr>
                </a:solidFill>
                <a:latin typeface="Abril Fatface"/>
              </a:rPr>
              <a:t>3</a:t>
            </a:r>
          </a:p>
        </p:txBody>
      </p:sp>
      <p:sp>
        <p:nvSpPr>
          <p:cNvPr id="186" name="Google Shape;186;p8"/>
          <p:cNvSpPr/>
          <p:nvPr/>
        </p:nvSpPr>
        <p:spPr>
          <a:xfrm>
            <a:off x="6567123" y="2997749"/>
            <a:ext cx="844060" cy="905442"/>
          </a:xfrm>
          <a:prstGeom prst="rect">
            <a:avLst/>
          </a:prstGeom>
        </p:spPr>
        <p:txBody>
          <a:bodyPr>
            <a:prstTxWarp prst="textPlain"/>
          </a:bodyPr>
          <a:lstStyle/>
          <a:p>
            <a:pPr lvl="0" algn="ctr"/>
            <a:r>
              <a:rPr b="1" i="0">
                <a:ln>
                  <a:noFill/>
                </a:ln>
                <a:solidFill>
                  <a:srgbClr val="00FFFF">
                    <a:alpha val="13460"/>
                  </a:srgbClr>
                </a:solidFill>
                <a:latin typeface="Montserrat"/>
              </a:rPr>
              <a:t>€</a:t>
            </a:r>
          </a:p>
        </p:txBody>
      </p:sp>
      <p:sp>
        <p:nvSpPr>
          <p:cNvPr id="187" name="Google Shape;187;p8"/>
          <p:cNvSpPr/>
          <p:nvPr/>
        </p:nvSpPr>
        <p:spPr>
          <a:xfrm>
            <a:off x="7702425" y="944674"/>
            <a:ext cx="692017" cy="889382"/>
          </a:xfrm>
          <a:prstGeom prst="rect">
            <a:avLst/>
          </a:prstGeom>
        </p:spPr>
        <p:txBody>
          <a:bodyPr>
            <a:prstTxWarp prst="textPlain"/>
          </a:bodyPr>
          <a:lstStyle/>
          <a:p>
            <a:pPr lvl="0" algn="ctr"/>
            <a:r>
              <a:rPr b="0" i="0">
                <a:ln>
                  <a:noFill/>
                </a:ln>
                <a:solidFill>
                  <a:srgbClr val="00FFFF">
                    <a:alpha val="13460"/>
                  </a:srgbClr>
                </a:solidFill>
                <a:latin typeface="Abril Fatface"/>
              </a:rPr>
              <a:t>9</a:t>
            </a:r>
          </a:p>
        </p:txBody>
      </p:sp>
      <p:sp>
        <p:nvSpPr>
          <p:cNvPr id="188" name="Google Shape;188;p8"/>
          <p:cNvSpPr/>
          <p:nvPr/>
        </p:nvSpPr>
        <p:spPr>
          <a:xfrm>
            <a:off x="8482541" y="3571675"/>
            <a:ext cx="432249" cy="668625"/>
          </a:xfrm>
          <a:prstGeom prst="rect">
            <a:avLst/>
          </a:prstGeom>
        </p:spPr>
        <p:txBody>
          <a:bodyPr>
            <a:prstTxWarp prst="textPlain"/>
          </a:bodyPr>
          <a:lstStyle/>
          <a:p>
            <a:pPr lvl="0" algn="ctr"/>
            <a:r>
              <a:rPr b="0" i="0">
                <a:ln>
                  <a:noFill/>
                </a:ln>
                <a:solidFill>
                  <a:srgbClr val="00BFC9">
                    <a:alpha val="45000"/>
                  </a:srgbClr>
                </a:solidFill>
                <a:latin typeface="Abril Fatface"/>
              </a:rPr>
              <a:t>7</a:t>
            </a:r>
          </a:p>
        </p:txBody>
      </p:sp>
      <p:sp>
        <p:nvSpPr>
          <p:cNvPr id="189" name="Google Shape;189;p8"/>
          <p:cNvSpPr/>
          <p:nvPr/>
        </p:nvSpPr>
        <p:spPr>
          <a:xfrm>
            <a:off x="7956575" y="-147125"/>
            <a:ext cx="968665" cy="1446867"/>
          </a:xfrm>
          <a:prstGeom prst="rect">
            <a:avLst/>
          </a:prstGeom>
        </p:spPr>
        <p:txBody>
          <a:bodyPr>
            <a:prstTxWarp prst="textPlain"/>
          </a:bodyPr>
          <a:lstStyle/>
          <a:p>
            <a:pPr lvl="0" algn="ctr"/>
            <a:r>
              <a:rPr b="1" i="0">
                <a:ln>
                  <a:noFill/>
                </a:ln>
                <a:solidFill>
                  <a:srgbClr val="00BFC9">
                    <a:alpha val="45000"/>
                  </a:srgbClr>
                </a:solidFill>
                <a:latin typeface="Montserrat"/>
              </a:rPr>
              <a:t>$</a:t>
            </a:r>
          </a:p>
        </p:txBody>
      </p:sp>
      <p:sp>
        <p:nvSpPr>
          <p:cNvPr id="190" name="Google Shape;190;p8"/>
          <p:cNvSpPr/>
          <p:nvPr/>
        </p:nvSpPr>
        <p:spPr>
          <a:xfrm>
            <a:off x="7524777" y="-48672"/>
            <a:ext cx="432250" cy="597585"/>
          </a:xfrm>
          <a:prstGeom prst="rect">
            <a:avLst/>
          </a:prstGeom>
        </p:spPr>
        <p:txBody>
          <a:bodyPr>
            <a:prstTxWarp prst="textPlain"/>
          </a:bodyPr>
          <a:lstStyle/>
          <a:p>
            <a:pPr lvl="0" algn="ctr"/>
            <a:r>
              <a:rPr b="0" i="0">
                <a:ln>
                  <a:noFill/>
                </a:ln>
                <a:solidFill>
                  <a:srgbClr val="00FFFF">
                    <a:alpha val="13460"/>
                  </a:srgbClr>
                </a:solidFill>
                <a:latin typeface="Abril Fatface"/>
              </a:rPr>
              <a:t>£</a:t>
            </a:r>
          </a:p>
        </p:txBody>
      </p:sp>
      <p:sp>
        <p:nvSpPr>
          <p:cNvPr id="191" name="Google Shape;191;p8"/>
          <p:cNvSpPr/>
          <p:nvPr/>
        </p:nvSpPr>
        <p:spPr>
          <a:xfrm>
            <a:off x="7153450" y="1200149"/>
            <a:ext cx="336025" cy="620550"/>
          </a:xfrm>
          <a:prstGeom prst="rect">
            <a:avLst/>
          </a:prstGeom>
        </p:spPr>
        <p:txBody>
          <a:bodyPr>
            <a:prstTxWarp prst="textPlain"/>
          </a:bodyPr>
          <a:lstStyle/>
          <a:p>
            <a:pPr lvl="0" algn="ctr"/>
            <a:r>
              <a:rPr b="0" i="0">
                <a:ln>
                  <a:noFill/>
                </a:ln>
                <a:solidFill>
                  <a:srgbClr val="00BFC9">
                    <a:alpha val="45000"/>
                  </a:srgbClr>
                </a:solidFill>
                <a:latin typeface="Abril Fatface"/>
              </a:rPr>
              <a:t>1</a:t>
            </a:r>
          </a:p>
        </p:txBody>
      </p:sp>
      <p:sp>
        <p:nvSpPr>
          <p:cNvPr id="192" name="Google Shape;192;p8"/>
          <p:cNvSpPr/>
          <p:nvPr/>
        </p:nvSpPr>
        <p:spPr>
          <a:xfrm>
            <a:off x="7524775" y="1713000"/>
            <a:ext cx="1106400" cy="1498051"/>
          </a:xfrm>
          <a:prstGeom prst="rect">
            <a:avLst/>
          </a:prstGeom>
        </p:spPr>
        <p:txBody>
          <a:bodyPr>
            <a:prstTxWarp prst="textPlain"/>
          </a:bodyPr>
          <a:lstStyle/>
          <a:p>
            <a:pPr lvl="0" algn="ctr"/>
            <a:r>
              <a:rPr b="1" i="0">
                <a:ln>
                  <a:noFill/>
                </a:ln>
                <a:solidFill>
                  <a:srgbClr val="00FFFF">
                    <a:alpha val="13460"/>
                  </a:srgbClr>
                </a:solidFill>
                <a:latin typeface="Montserrat"/>
              </a:rPr>
              <a:t>8</a:t>
            </a:r>
          </a:p>
        </p:txBody>
      </p:sp>
      <p:sp>
        <p:nvSpPr>
          <p:cNvPr id="193" name="Google Shape;193;p8"/>
          <p:cNvSpPr/>
          <p:nvPr/>
        </p:nvSpPr>
        <p:spPr>
          <a:xfrm rot="-5400000">
            <a:off x="7167502" y="893428"/>
            <a:ext cx="564600" cy="4449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8"/>
          <p:cNvSpPr/>
          <p:nvPr/>
        </p:nvSpPr>
        <p:spPr>
          <a:xfrm rot="5400000">
            <a:off x="8455975" y="4580950"/>
            <a:ext cx="485400" cy="3348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8"/>
          <p:cNvSpPr/>
          <p:nvPr/>
        </p:nvSpPr>
        <p:spPr>
          <a:xfrm>
            <a:off x="7301600" y="2427892"/>
            <a:ext cx="296397" cy="419653"/>
          </a:xfrm>
          <a:prstGeom prst="rect">
            <a:avLst/>
          </a:prstGeom>
        </p:spPr>
        <p:txBody>
          <a:bodyPr>
            <a:prstTxWarp prst="textPlain"/>
          </a:bodyPr>
          <a:lstStyle/>
          <a:p>
            <a:pPr lvl="0" algn="ctr"/>
            <a:r>
              <a:rPr b="1" i="0">
                <a:ln>
                  <a:noFill/>
                </a:ln>
                <a:solidFill>
                  <a:srgbClr val="6AA84F"/>
                </a:solidFill>
                <a:latin typeface="Montserrat"/>
              </a:rPr>
              <a:t>2</a:t>
            </a:r>
          </a:p>
        </p:txBody>
      </p:sp>
      <p:sp>
        <p:nvSpPr>
          <p:cNvPr id="196" name="Google Shape;196;p8"/>
          <p:cNvSpPr/>
          <p:nvPr/>
        </p:nvSpPr>
        <p:spPr>
          <a:xfrm>
            <a:off x="8668228" y="988756"/>
            <a:ext cx="354503" cy="423175"/>
          </a:xfrm>
          <a:prstGeom prst="rect">
            <a:avLst/>
          </a:prstGeom>
        </p:spPr>
        <p:txBody>
          <a:bodyPr>
            <a:prstTxWarp prst="textPlain"/>
          </a:bodyPr>
          <a:lstStyle/>
          <a:p>
            <a:pPr lvl="0" algn="ctr"/>
            <a:r>
              <a:rPr b="0" i="0">
                <a:ln>
                  <a:noFill/>
                </a:ln>
                <a:solidFill>
                  <a:srgbClr val="6AA84F"/>
                </a:solidFill>
                <a:latin typeface="Abril Fatface"/>
              </a:rPr>
              <a:t>0</a:t>
            </a:r>
          </a:p>
        </p:txBody>
      </p:sp>
      <p:sp>
        <p:nvSpPr>
          <p:cNvPr id="197" name="Google Shape;197;p8"/>
          <p:cNvSpPr/>
          <p:nvPr/>
        </p:nvSpPr>
        <p:spPr>
          <a:xfrm>
            <a:off x="8763900" y="3127993"/>
            <a:ext cx="279674" cy="289206"/>
          </a:xfrm>
          <a:prstGeom prst="rect">
            <a:avLst/>
          </a:prstGeom>
        </p:spPr>
        <p:txBody>
          <a:bodyPr>
            <a:prstTxWarp prst="textPlain"/>
          </a:bodyPr>
          <a:lstStyle/>
          <a:p>
            <a:pPr lvl="0" algn="ctr"/>
            <a:r>
              <a:rPr b="1" i="0">
                <a:ln>
                  <a:noFill/>
                </a:ln>
                <a:solidFill>
                  <a:srgbClr val="6AA84F"/>
                </a:solidFill>
                <a:latin typeface="Montserrat"/>
              </a:rPr>
              <a:t>¥</a:t>
            </a:r>
          </a:p>
        </p:txBody>
      </p:sp>
      <p:sp>
        <p:nvSpPr>
          <p:cNvPr id="198" name="Google Shape;198;p8"/>
          <p:cNvSpPr/>
          <p:nvPr/>
        </p:nvSpPr>
        <p:spPr>
          <a:xfrm>
            <a:off x="7233391" y="1950962"/>
            <a:ext cx="236741" cy="289200"/>
          </a:xfrm>
          <a:prstGeom prst="rect">
            <a:avLst/>
          </a:prstGeom>
        </p:spPr>
        <p:txBody>
          <a:bodyPr>
            <a:prstTxWarp prst="textPlain"/>
          </a:bodyPr>
          <a:lstStyle/>
          <a:p>
            <a:pPr lvl="0" algn="ctr"/>
            <a:r>
              <a:rPr b="0" i="0">
                <a:ln>
                  <a:noFill/>
                </a:ln>
                <a:solidFill>
                  <a:srgbClr val="00FFFF">
                    <a:alpha val="13460"/>
                  </a:srgbClr>
                </a:solidFill>
                <a:latin typeface="Abril Fatface"/>
              </a:rPr>
              <a:t>4</a:t>
            </a:r>
          </a:p>
        </p:txBody>
      </p:sp>
      <p:sp>
        <p:nvSpPr>
          <p:cNvPr id="199" name="Google Shape;199;p8"/>
          <p:cNvSpPr/>
          <p:nvPr/>
        </p:nvSpPr>
        <p:spPr>
          <a:xfrm>
            <a:off x="6811905" y="-87455"/>
            <a:ext cx="652469" cy="905451"/>
          </a:xfrm>
          <a:prstGeom prst="rect">
            <a:avLst/>
          </a:prstGeom>
        </p:spPr>
        <p:txBody>
          <a:bodyPr>
            <a:prstTxWarp prst="textPlain"/>
          </a:bodyPr>
          <a:lstStyle/>
          <a:p>
            <a:pPr lvl="0" algn="ctr"/>
            <a:r>
              <a:rPr b="1" i="0">
                <a:ln>
                  <a:noFill/>
                </a:ln>
                <a:solidFill>
                  <a:srgbClr val="00FFFF">
                    <a:alpha val="13460"/>
                  </a:srgbClr>
                </a:solidFill>
                <a:latin typeface="Montserrat"/>
              </a:rPr>
              <a:t>6</a:t>
            </a:r>
          </a:p>
        </p:txBody>
      </p:sp>
      <p:sp>
        <p:nvSpPr>
          <p:cNvPr id="200" name="Google Shape;200;p8"/>
          <p:cNvSpPr/>
          <p:nvPr/>
        </p:nvSpPr>
        <p:spPr>
          <a:xfrm>
            <a:off x="7662627" y="662323"/>
            <a:ext cx="87722" cy="216666"/>
          </a:xfrm>
          <a:prstGeom prst="rect">
            <a:avLst/>
          </a:prstGeom>
        </p:spPr>
        <p:txBody>
          <a:bodyPr>
            <a:prstTxWarp prst="textPlain"/>
          </a:bodyPr>
          <a:lstStyle/>
          <a:p>
            <a:pPr lvl="0" algn="ctr"/>
            <a:r>
              <a:rPr b="1" i="0">
                <a:ln>
                  <a:noFill/>
                </a:ln>
                <a:solidFill>
                  <a:srgbClr val="6AA84F"/>
                </a:solidFill>
                <a:latin typeface="Montserrat"/>
              </a:rPr>
              <a:t>1</a:t>
            </a:r>
          </a:p>
        </p:txBody>
      </p:sp>
      <p:sp>
        <p:nvSpPr>
          <p:cNvPr id="201" name="Google Shape;201;p8"/>
          <p:cNvSpPr/>
          <p:nvPr/>
        </p:nvSpPr>
        <p:spPr>
          <a:xfrm>
            <a:off x="6992802" y="3859303"/>
            <a:ext cx="164400" cy="225324"/>
          </a:xfrm>
          <a:prstGeom prst="rect">
            <a:avLst/>
          </a:prstGeom>
        </p:spPr>
        <p:txBody>
          <a:bodyPr>
            <a:prstTxWarp prst="textPlain"/>
          </a:bodyPr>
          <a:lstStyle/>
          <a:p>
            <a:pPr lvl="0" algn="ctr"/>
            <a:r>
              <a:rPr b="1" i="0">
                <a:ln>
                  <a:noFill/>
                </a:ln>
                <a:solidFill>
                  <a:srgbClr val="6AA84F"/>
                </a:solidFill>
                <a:latin typeface="Montserrat"/>
              </a:rPr>
              <a:t>4</a:t>
            </a:r>
          </a:p>
        </p:txBody>
      </p:sp>
      <p:sp>
        <p:nvSpPr>
          <p:cNvPr id="202" name="Google Shape;202;p8"/>
          <p:cNvSpPr/>
          <p:nvPr/>
        </p:nvSpPr>
        <p:spPr>
          <a:xfrm>
            <a:off x="6897399" y="729426"/>
            <a:ext cx="236725" cy="344536"/>
          </a:xfrm>
          <a:prstGeom prst="rect">
            <a:avLst/>
          </a:prstGeom>
        </p:spPr>
        <p:txBody>
          <a:bodyPr>
            <a:prstTxWarp prst="textPlain"/>
          </a:bodyPr>
          <a:lstStyle/>
          <a:p>
            <a:pPr lvl="0" algn="ctr"/>
            <a:r>
              <a:rPr b="0" i="0">
                <a:ln>
                  <a:noFill/>
                </a:ln>
                <a:solidFill>
                  <a:srgbClr val="6AA84F"/>
                </a:solidFill>
                <a:latin typeface="Abril Fatface"/>
              </a:rPr>
              <a:t>5</a:t>
            </a:r>
          </a:p>
        </p:txBody>
      </p:sp>
      <p:sp>
        <p:nvSpPr>
          <p:cNvPr id="203" name="Google Shape;203;p8"/>
          <p:cNvSpPr/>
          <p:nvPr/>
        </p:nvSpPr>
        <p:spPr>
          <a:xfrm>
            <a:off x="8925943" y="4066263"/>
            <a:ext cx="236725" cy="304233"/>
          </a:xfrm>
          <a:prstGeom prst="rect">
            <a:avLst/>
          </a:prstGeom>
        </p:spPr>
        <p:txBody>
          <a:bodyPr>
            <a:prstTxWarp prst="textPlain"/>
          </a:bodyPr>
          <a:lstStyle/>
          <a:p>
            <a:pPr lvl="0" algn="ctr"/>
            <a:r>
              <a:rPr b="0" i="0">
                <a:ln>
                  <a:noFill/>
                </a:ln>
                <a:solidFill>
                  <a:srgbClr val="6AA84F"/>
                </a:solidFill>
                <a:latin typeface="Abril Fatface"/>
              </a:rPr>
              <a:t>8</a:t>
            </a:r>
          </a:p>
        </p:txBody>
      </p:sp>
      <p:sp>
        <p:nvSpPr>
          <p:cNvPr id="204" name="Google Shape;204;p8"/>
          <p:cNvSpPr txBox="1"/>
          <p:nvPr>
            <p:ph type="title"/>
          </p:nvPr>
        </p:nvSpPr>
        <p:spPr>
          <a:xfrm>
            <a:off x="735875" y="780900"/>
            <a:ext cx="5917200" cy="6975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p:txBody>
      </p:sp>
      <p:sp>
        <p:nvSpPr>
          <p:cNvPr id="205" name="Google Shape;205;p8"/>
          <p:cNvSpPr txBox="1"/>
          <p:nvPr>
            <p:ph idx="12" type="sldNum"/>
          </p:nvPr>
        </p:nvSpPr>
        <p:spPr>
          <a:xfrm>
            <a:off x="76200" y="39925"/>
            <a:ext cx="548700" cy="360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206" name="Shape 206"/>
        <p:cNvGrpSpPr/>
        <p:nvPr/>
      </p:nvGrpSpPr>
      <p:grpSpPr>
        <a:xfrm>
          <a:off x="0" y="0"/>
          <a:ext cx="0" cy="0"/>
          <a:chOff x="0" y="0"/>
          <a:chExt cx="0" cy="0"/>
        </a:xfrm>
      </p:grpSpPr>
      <p:sp>
        <p:nvSpPr>
          <p:cNvPr id="207" name="Google Shape;207;p9"/>
          <p:cNvSpPr/>
          <p:nvPr/>
        </p:nvSpPr>
        <p:spPr>
          <a:xfrm>
            <a:off x="7123399" y="2945300"/>
            <a:ext cx="1604425" cy="2273251"/>
          </a:xfrm>
          <a:prstGeom prst="rect">
            <a:avLst/>
          </a:prstGeom>
        </p:spPr>
        <p:txBody>
          <a:bodyPr>
            <a:prstTxWarp prst="textPlain"/>
          </a:bodyPr>
          <a:lstStyle/>
          <a:p>
            <a:pPr lvl="0" algn="ctr"/>
            <a:r>
              <a:rPr b="1" i="0">
                <a:ln>
                  <a:noFill/>
                </a:ln>
                <a:solidFill>
                  <a:srgbClr val="00BFC9">
                    <a:alpha val="45000"/>
                  </a:srgbClr>
                </a:solidFill>
                <a:latin typeface="Montserrat"/>
              </a:rPr>
              <a:t>5</a:t>
            </a:r>
          </a:p>
        </p:txBody>
      </p:sp>
      <p:sp>
        <p:nvSpPr>
          <p:cNvPr id="208" name="Google Shape;208;p9"/>
          <p:cNvSpPr/>
          <p:nvPr/>
        </p:nvSpPr>
        <p:spPr>
          <a:xfrm>
            <a:off x="8411549" y="1666550"/>
            <a:ext cx="774325" cy="1088276"/>
          </a:xfrm>
          <a:prstGeom prst="rect">
            <a:avLst/>
          </a:prstGeom>
        </p:spPr>
        <p:txBody>
          <a:bodyPr>
            <a:prstTxWarp prst="textPlain"/>
          </a:bodyPr>
          <a:lstStyle/>
          <a:p>
            <a:pPr lvl="0" algn="ctr"/>
            <a:r>
              <a:rPr b="0" i="0">
                <a:ln>
                  <a:noFill/>
                </a:ln>
                <a:solidFill>
                  <a:srgbClr val="00BFC9">
                    <a:alpha val="45000"/>
                  </a:srgbClr>
                </a:solidFill>
                <a:latin typeface="Abril Fatface"/>
              </a:rPr>
              <a:t>3</a:t>
            </a:r>
          </a:p>
        </p:txBody>
      </p:sp>
      <p:sp>
        <p:nvSpPr>
          <p:cNvPr id="209" name="Google Shape;209;p9"/>
          <p:cNvSpPr/>
          <p:nvPr/>
        </p:nvSpPr>
        <p:spPr>
          <a:xfrm>
            <a:off x="6567123" y="2997749"/>
            <a:ext cx="844060" cy="905442"/>
          </a:xfrm>
          <a:prstGeom prst="rect">
            <a:avLst/>
          </a:prstGeom>
        </p:spPr>
        <p:txBody>
          <a:bodyPr>
            <a:prstTxWarp prst="textPlain"/>
          </a:bodyPr>
          <a:lstStyle/>
          <a:p>
            <a:pPr lvl="0" algn="ctr"/>
            <a:r>
              <a:rPr b="1" i="0">
                <a:ln>
                  <a:noFill/>
                </a:ln>
                <a:solidFill>
                  <a:srgbClr val="00FFFF">
                    <a:alpha val="13460"/>
                  </a:srgbClr>
                </a:solidFill>
                <a:latin typeface="Montserrat"/>
              </a:rPr>
              <a:t>€</a:t>
            </a:r>
          </a:p>
        </p:txBody>
      </p:sp>
      <p:sp>
        <p:nvSpPr>
          <p:cNvPr id="210" name="Google Shape;210;p9"/>
          <p:cNvSpPr/>
          <p:nvPr/>
        </p:nvSpPr>
        <p:spPr>
          <a:xfrm>
            <a:off x="7702425" y="944674"/>
            <a:ext cx="692017" cy="889382"/>
          </a:xfrm>
          <a:prstGeom prst="rect">
            <a:avLst/>
          </a:prstGeom>
        </p:spPr>
        <p:txBody>
          <a:bodyPr>
            <a:prstTxWarp prst="textPlain"/>
          </a:bodyPr>
          <a:lstStyle/>
          <a:p>
            <a:pPr lvl="0" algn="ctr"/>
            <a:r>
              <a:rPr b="0" i="0">
                <a:ln>
                  <a:noFill/>
                </a:ln>
                <a:solidFill>
                  <a:srgbClr val="00FFFF">
                    <a:alpha val="13460"/>
                  </a:srgbClr>
                </a:solidFill>
                <a:latin typeface="Abril Fatface"/>
              </a:rPr>
              <a:t>9</a:t>
            </a:r>
          </a:p>
        </p:txBody>
      </p:sp>
      <p:sp>
        <p:nvSpPr>
          <p:cNvPr id="211" name="Google Shape;211;p9"/>
          <p:cNvSpPr/>
          <p:nvPr/>
        </p:nvSpPr>
        <p:spPr>
          <a:xfrm>
            <a:off x="8482541" y="3571675"/>
            <a:ext cx="432249" cy="668625"/>
          </a:xfrm>
          <a:prstGeom prst="rect">
            <a:avLst/>
          </a:prstGeom>
        </p:spPr>
        <p:txBody>
          <a:bodyPr>
            <a:prstTxWarp prst="textPlain"/>
          </a:bodyPr>
          <a:lstStyle/>
          <a:p>
            <a:pPr lvl="0" algn="ctr"/>
            <a:r>
              <a:rPr b="0" i="0">
                <a:ln>
                  <a:noFill/>
                </a:ln>
                <a:solidFill>
                  <a:srgbClr val="00BFC9">
                    <a:alpha val="45000"/>
                  </a:srgbClr>
                </a:solidFill>
                <a:latin typeface="Abril Fatface"/>
              </a:rPr>
              <a:t>7</a:t>
            </a:r>
          </a:p>
        </p:txBody>
      </p:sp>
      <p:sp>
        <p:nvSpPr>
          <p:cNvPr id="212" name="Google Shape;212;p9"/>
          <p:cNvSpPr/>
          <p:nvPr/>
        </p:nvSpPr>
        <p:spPr>
          <a:xfrm>
            <a:off x="7956575" y="-147125"/>
            <a:ext cx="968665" cy="1446867"/>
          </a:xfrm>
          <a:prstGeom prst="rect">
            <a:avLst/>
          </a:prstGeom>
        </p:spPr>
        <p:txBody>
          <a:bodyPr>
            <a:prstTxWarp prst="textPlain"/>
          </a:bodyPr>
          <a:lstStyle/>
          <a:p>
            <a:pPr lvl="0" algn="ctr"/>
            <a:r>
              <a:rPr b="1" i="0">
                <a:ln>
                  <a:noFill/>
                </a:ln>
                <a:solidFill>
                  <a:srgbClr val="00BFC9">
                    <a:alpha val="45000"/>
                  </a:srgbClr>
                </a:solidFill>
                <a:latin typeface="Montserrat"/>
              </a:rPr>
              <a:t>$</a:t>
            </a:r>
          </a:p>
        </p:txBody>
      </p:sp>
      <p:sp>
        <p:nvSpPr>
          <p:cNvPr id="213" name="Google Shape;213;p9"/>
          <p:cNvSpPr/>
          <p:nvPr/>
        </p:nvSpPr>
        <p:spPr>
          <a:xfrm>
            <a:off x="7524777" y="-48672"/>
            <a:ext cx="432250" cy="597585"/>
          </a:xfrm>
          <a:prstGeom prst="rect">
            <a:avLst/>
          </a:prstGeom>
        </p:spPr>
        <p:txBody>
          <a:bodyPr>
            <a:prstTxWarp prst="textPlain"/>
          </a:bodyPr>
          <a:lstStyle/>
          <a:p>
            <a:pPr lvl="0" algn="ctr"/>
            <a:r>
              <a:rPr b="0" i="0">
                <a:ln>
                  <a:noFill/>
                </a:ln>
                <a:solidFill>
                  <a:srgbClr val="00FFFF">
                    <a:alpha val="13460"/>
                  </a:srgbClr>
                </a:solidFill>
                <a:latin typeface="Abril Fatface"/>
              </a:rPr>
              <a:t>£</a:t>
            </a:r>
          </a:p>
        </p:txBody>
      </p:sp>
      <p:sp>
        <p:nvSpPr>
          <p:cNvPr id="214" name="Google Shape;214;p9"/>
          <p:cNvSpPr/>
          <p:nvPr/>
        </p:nvSpPr>
        <p:spPr>
          <a:xfrm>
            <a:off x="7153450" y="1200149"/>
            <a:ext cx="336025" cy="620550"/>
          </a:xfrm>
          <a:prstGeom prst="rect">
            <a:avLst/>
          </a:prstGeom>
        </p:spPr>
        <p:txBody>
          <a:bodyPr>
            <a:prstTxWarp prst="textPlain"/>
          </a:bodyPr>
          <a:lstStyle/>
          <a:p>
            <a:pPr lvl="0" algn="ctr"/>
            <a:r>
              <a:rPr b="0" i="0">
                <a:ln>
                  <a:noFill/>
                </a:ln>
                <a:solidFill>
                  <a:srgbClr val="00BFC9">
                    <a:alpha val="45000"/>
                  </a:srgbClr>
                </a:solidFill>
                <a:latin typeface="Abril Fatface"/>
              </a:rPr>
              <a:t>1</a:t>
            </a:r>
          </a:p>
        </p:txBody>
      </p:sp>
      <p:sp>
        <p:nvSpPr>
          <p:cNvPr id="215" name="Google Shape;215;p9"/>
          <p:cNvSpPr/>
          <p:nvPr/>
        </p:nvSpPr>
        <p:spPr>
          <a:xfrm>
            <a:off x="7524775" y="1713000"/>
            <a:ext cx="1106400" cy="1498051"/>
          </a:xfrm>
          <a:prstGeom prst="rect">
            <a:avLst/>
          </a:prstGeom>
        </p:spPr>
        <p:txBody>
          <a:bodyPr>
            <a:prstTxWarp prst="textPlain"/>
          </a:bodyPr>
          <a:lstStyle/>
          <a:p>
            <a:pPr lvl="0" algn="ctr"/>
            <a:r>
              <a:rPr b="1" i="0">
                <a:ln>
                  <a:noFill/>
                </a:ln>
                <a:solidFill>
                  <a:srgbClr val="00FFFF">
                    <a:alpha val="13460"/>
                  </a:srgbClr>
                </a:solidFill>
                <a:latin typeface="Montserrat"/>
              </a:rPr>
              <a:t>8</a:t>
            </a:r>
          </a:p>
        </p:txBody>
      </p:sp>
      <p:sp>
        <p:nvSpPr>
          <p:cNvPr id="216" name="Google Shape;216;p9"/>
          <p:cNvSpPr/>
          <p:nvPr/>
        </p:nvSpPr>
        <p:spPr>
          <a:xfrm rot="-5400000">
            <a:off x="7167502" y="893428"/>
            <a:ext cx="564600" cy="4449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9"/>
          <p:cNvSpPr/>
          <p:nvPr/>
        </p:nvSpPr>
        <p:spPr>
          <a:xfrm rot="5400000">
            <a:off x="8455975" y="4580950"/>
            <a:ext cx="485400" cy="3348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9"/>
          <p:cNvSpPr/>
          <p:nvPr/>
        </p:nvSpPr>
        <p:spPr>
          <a:xfrm>
            <a:off x="7301600" y="2427892"/>
            <a:ext cx="296397" cy="419653"/>
          </a:xfrm>
          <a:prstGeom prst="rect">
            <a:avLst/>
          </a:prstGeom>
        </p:spPr>
        <p:txBody>
          <a:bodyPr>
            <a:prstTxWarp prst="textPlain"/>
          </a:bodyPr>
          <a:lstStyle/>
          <a:p>
            <a:pPr lvl="0" algn="ctr"/>
            <a:r>
              <a:rPr b="1" i="0">
                <a:ln>
                  <a:noFill/>
                </a:ln>
                <a:solidFill>
                  <a:srgbClr val="6AA84F"/>
                </a:solidFill>
                <a:latin typeface="Montserrat"/>
              </a:rPr>
              <a:t>2</a:t>
            </a:r>
          </a:p>
        </p:txBody>
      </p:sp>
      <p:sp>
        <p:nvSpPr>
          <p:cNvPr id="219" name="Google Shape;219;p9"/>
          <p:cNvSpPr/>
          <p:nvPr/>
        </p:nvSpPr>
        <p:spPr>
          <a:xfrm>
            <a:off x="8668228" y="988756"/>
            <a:ext cx="354503" cy="423175"/>
          </a:xfrm>
          <a:prstGeom prst="rect">
            <a:avLst/>
          </a:prstGeom>
        </p:spPr>
        <p:txBody>
          <a:bodyPr>
            <a:prstTxWarp prst="textPlain"/>
          </a:bodyPr>
          <a:lstStyle/>
          <a:p>
            <a:pPr lvl="0" algn="ctr"/>
            <a:r>
              <a:rPr b="0" i="0">
                <a:ln>
                  <a:noFill/>
                </a:ln>
                <a:solidFill>
                  <a:srgbClr val="6AA84F"/>
                </a:solidFill>
                <a:latin typeface="Abril Fatface"/>
              </a:rPr>
              <a:t>0</a:t>
            </a:r>
          </a:p>
        </p:txBody>
      </p:sp>
      <p:sp>
        <p:nvSpPr>
          <p:cNvPr id="220" name="Google Shape;220;p9"/>
          <p:cNvSpPr/>
          <p:nvPr/>
        </p:nvSpPr>
        <p:spPr>
          <a:xfrm>
            <a:off x="8763900" y="3127993"/>
            <a:ext cx="279674" cy="289206"/>
          </a:xfrm>
          <a:prstGeom prst="rect">
            <a:avLst/>
          </a:prstGeom>
        </p:spPr>
        <p:txBody>
          <a:bodyPr>
            <a:prstTxWarp prst="textPlain"/>
          </a:bodyPr>
          <a:lstStyle/>
          <a:p>
            <a:pPr lvl="0" algn="ctr"/>
            <a:r>
              <a:rPr b="1" i="0">
                <a:ln>
                  <a:noFill/>
                </a:ln>
                <a:solidFill>
                  <a:srgbClr val="6AA84F"/>
                </a:solidFill>
                <a:latin typeface="Montserrat"/>
              </a:rPr>
              <a:t>¥</a:t>
            </a:r>
          </a:p>
        </p:txBody>
      </p:sp>
      <p:sp>
        <p:nvSpPr>
          <p:cNvPr id="221" name="Google Shape;221;p9"/>
          <p:cNvSpPr/>
          <p:nvPr/>
        </p:nvSpPr>
        <p:spPr>
          <a:xfrm>
            <a:off x="7233391" y="1950962"/>
            <a:ext cx="236741" cy="289200"/>
          </a:xfrm>
          <a:prstGeom prst="rect">
            <a:avLst/>
          </a:prstGeom>
        </p:spPr>
        <p:txBody>
          <a:bodyPr>
            <a:prstTxWarp prst="textPlain"/>
          </a:bodyPr>
          <a:lstStyle/>
          <a:p>
            <a:pPr lvl="0" algn="ctr"/>
            <a:r>
              <a:rPr b="0" i="0">
                <a:ln>
                  <a:noFill/>
                </a:ln>
                <a:solidFill>
                  <a:srgbClr val="00FFFF">
                    <a:alpha val="13460"/>
                  </a:srgbClr>
                </a:solidFill>
                <a:latin typeface="Abril Fatface"/>
              </a:rPr>
              <a:t>4</a:t>
            </a:r>
          </a:p>
        </p:txBody>
      </p:sp>
      <p:sp>
        <p:nvSpPr>
          <p:cNvPr id="222" name="Google Shape;222;p9"/>
          <p:cNvSpPr/>
          <p:nvPr/>
        </p:nvSpPr>
        <p:spPr>
          <a:xfrm>
            <a:off x="6811905" y="-87455"/>
            <a:ext cx="652469" cy="905451"/>
          </a:xfrm>
          <a:prstGeom prst="rect">
            <a:avLst/>
          </a:prstGeom>
        </p:spPr>
        <p:txBody>
          <a:bodyPr>
            <a:prstTxWarp prst="textPlain"/>
          </a:bodyPr>
          <a:lstStyle/>
          <a:p>
            <a:pPr lvl="0" algn="ctr"/>
            <a:r>
              <a:rPr b="1" i="0">
                <a:ln>
                  <a:noFill/>
                </a:ln>
                <a:solidFill>
                  <a:srgbClr val="00FFFF">
                    <a:alpha val="13460"/>
                  </a:srgbClr>
                </a:solidFill>
                <a:latin typeface="Montserrat"/>
              </a:rPr>
              <a:t>6</a:t>
            </a:r>
          </a:p>
        </p:txBody>
      </p:sp>
      <p:sp>
        <p:nvSpPr>
          <p:cNvPr id="223" name="Google Shape;223;p9"/>
          <p:cNvSpPr/>
          <p:nvPr/>
        </p:nvSpPr>
        <p:spPr>
          <a:xfrm>
            <a:off x="7662627" y="662323"/>
            <a:ext cx="87722" cy="216666"/>
          </a:xfrm>
          <a:prstGeom prst="rect">
            <a:avLst/>
          </a:prstGeom>
        </p:spPr>
        <p:txBody>
          <a:bodyPr>
            <a:prstTxWarp prst="textPlain"/>
          </a:bodyPr>
          <a:lstStyle/>
          <a:p>
            <a:pPr lvl="0" algn="ctr"/>
            <a:r>
              <a:rPr b="1" i="0">
                <a:ln>
                  <a:noFill/>
                </a:ln>
                <a:solidFill>
                  <a:srgbClr val="6AA84F"/>
                </a:solidFill>
                <a:latin typeface="Montserrat"/>
              </a:rPr>
              <a:t>1</a:t>
            </a:r>
          </a:p>
        </p:txBody>
      </p:sp>
      <p:sp>
        <p:nvSpPr>
          <p:cNvPr id="224" name="Google Shape;224;p9"/>
          <p:cNvSpPr/>
          <p:nvPr/>
        </p:nvSpPr>
        <p:spPr>
          <a:xfrm>
            <a:off x="6992802" y="3859303"/>
            <a:ext cx="164400" cy="225324"/>
          </a:xfrm>
          <a:prstGeom prst="rect">
            <a:avLst/>
          </a:prstGeom>
        </p:spPr>
        <p:txBody>
          <a:bodyPr>
            <a:prstTxWarp prst="textPlain"/>
          </a:bodyPr>
          <a:lstStyle/>
          <a:p>
            <a:pPr lvl="0" algn="ctr"/>
            <a:r>
              <a:rPr b="1" i="0">
                <a:ln>
                  <a:noFill/>
                </a:ln>
                <a:solidFill>
                  <a:srgbClr val="6AA84F"/>
                </a:solidFill>
                <a:latin typeface="Montserrat"/>
              </a:rPr>
              <a:t>4</a:t>
            </a:r>
          </a:p>
        </p:txBody>
      </p:sp>
      <p:sp>
        <p:nvSpPr>
          <p:cNvPr id="225" name="Google Shape;225;p9"/>
          <p:cNvSpPr/>
          <p:nvPr/>
        </p:nvSpPr>
        <p:spPr>
          <a:xfrm>
            <a:off x="6897399" y="729426"/>
            <a:ext cx="236725" cy="344536"/>
          </a:xfrm>
          <a:prstGeom prst="rect">
            <a:avLst/>
          </a:prstGeom>
        </p:spPr>
        <p:txBody>
          <a:bodyPr>
            <a:prstTxWarp prst="textPlain"/>
          </a:bodyPr>
          <a:lstStyle/>
          <a:p>
            <a:pPr lvl="0" algn="ctr"/>
            <a:r>
              <a:rPr b="0" i="0">
                <a:ln>
                  <a:noFill/>
                </a:ln>
                <a:solidFill>
                  <a:srgbClr val="6AA84F"/>
                </a:solidFill>
                <a:latin typeface="Abril Fatface"/>
              </a:rPr>
              <a:t>5</a:t>
            </a:r>
          </a:p>
        </p:txBody>
      </p:sp>
      <p:sp>
        <p:nvSpPr>
          <p:cNvPr id="226" name="Google Shape;226;p9"/>
          <p:cNvSpPr/>
          <p:nvPr/>
        </p:nvSpPr>
        <p:spPr>
          <a:xfrm>
            <a:off x="8925943" y="4066263"/>
            <a:ext cx="236725" cy="304233"/>
          </a:xfrm>
          <a:prstGeom prst="rect">
            <a:avLst/>
          </a:prstGeom>
        </p:spPr>
        <p:txBody>
          <a:bodyPr>
            <a:prstTxWarp prst="textPlain"/>
          </a:bodyPr>
          <a:lstStyle/>
          <a:p>
            <a:pPr lvl="0" algn="ctr"/>
            <a:r>
              <a:rPr b="0" i="0">
                <a:ln>
                  <a:noFill/>
                </a:ln>
                <a:solidFill>
                  <a:srgbClr val="6AA84F"/>
                </a:solidFill>
                <a:latin typeface="Abril Fatface"/>
              </a:rPr>
              <a:t>8</a:t>
            </a:r>
          </a:p>
        </p:txBody>
      </p:sp>
      <p:sp>
        <p:nvSpPr>
          <p:cNvPr id="227" name="Google Shape;227;p9"/>
          <p:cNvSpPr txBox="1"/>
          <p:nvPr>
            <p:ph idx="1" type="body"/>
          </p:nvPr>
        </p:nvSpPr>
        <p:spPr>
          <a:xfrm>
            <a:off x="733425" y="4406300"/>
            <a:ext cx="5915100" cy="519600"/>
          </a:xfrm>
          <a:prstGeom prst="rect">
            <a:avLst/>
          </a:prstGeom>
        </p:spPr>
        <p:txBody>
          <a:bodyPr anchorCtr="0" anchor="t" bIns="91425" lIns="91425" spcFirstLastPara="1" rIns="91425" wrap="square" tIns="91425">
            <a:noAutofit/>
          </a:bodyPr>
          <a:lstStyle>
            <a:lvl1pPr indent="-228600" lvl="0" marL="457200">
              <a:spcBef>
                <a:spcPts val="360"/>
              </a:spcBef>
              <a:spcAft>
                <a:spcPts val="0"/>
              </a:spcAft>
              <a:buClr>
                <a:schemeClr val="dk1"/>
              </a:buClr>
              <a:buSzPts val="1800"/>
              <a:buNone/>
              <a:defRPr sz="1800"/>
            </a:lvl1pPr>
          </a:lstStyle>
          <a:p/>
        </p:txBody>
      </p:sp>
      <p:sp>
        <p:nvSpPr>
          <p:cNvPr id="228" name="Google Shape;228;p9"/>
          <p:cNvSpPr txBox="1"/>
          <p:nvPr>
            <p:ph idx="12" type="sldNum"/>
          </p:nvPr>
        </p:nvSpPr>
        <p:spPr>
          <a:xfrm>
            <a:off x="76200" y="39925"/>
            <a:ext cx="548700" cy="360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29" name="Shape 229"/>
        <p:cNvGrpSpPr/>
        <p:nvPr/>
      </p:nvGrpSpPr>
      <p:grpSpPr>
        <a:xfrm>
          <a:off x="0" y="0"/>
          <a:ext cx="0" cy="0"/>
          <a:chOff x="0" y="0"/>
          <a:chExt cx="0" cy="0"/>
        </a:xfrm>
      </p:grpSpPr>
      <p:sp>
        <p:nvSpPr>
          <p:cNvPr id="230" name="Google Shape;230;p10"/>
          <p:cNvSpPr/>
          <p:nvPr/>
        </p:nvSpPr>
        <p:spPr>
          <a:xfrm>
            <a:off x="7123399" y="2945300"/>
            <a:ext cx="1604425" cy="2273251"/>
          </a:xfrm>
          <a:prstGeom prst="rect">
            <a:avLst/>
          </a:prstGeom>
        </p:spPr>
        <p:txBody>
          <a:bodyPr>
            <a:prstTxWarp prst="textPlain"/>
          </a:bodyPr>
          <a:lstStyle/>
          <a:p>
            <a:pPr lvl="0" algn="ctr"/>
            <a:r>
              <a:rPr b="1" i="0">
                <a:ln>
                  <a:noFill/>
                </a:ln>
                <a:solidFill>
                  <a:srgbClr val="00BFC9">
                    <a:alpha val="45000"/>
                  </a:srgbClr>
                </a:solidFill>
                <a:latin typeface="Montserrat"/>
              </a:rPr>
              <a:t>5</a:t>
            </a:r>
          </a:p>
        </p:txBody>
      </p:sp>
      <p:sp>
        <p:nvSpPr>
          <p:cNvPr id="231" name="Google Shape;231;p10"/>
          <p:cNvSpPr/>
          <p:nvPr/>
        </p:nvSpPr>
        <p:spPr>
          <a:xfrm>
            <a:off x="8411549" y="1666550"/>
            <a:ext cx="774325" cy="1088276"/>
          </a:xfrm>
          <a:prstGeom prst="rect">
            <a:avLst/>
          </a:prstGeom>
        </p:spPr>
        <p:txBody>
          <a:bodyPr>
            <a:prstTxWarp prst="textPlain"/>
          </a:bodyPr>
          <a:lstStyle/>
          <a:p>
            <a:pPr lvl="0" algn="ctr"/>
            <a:r>
              <a:rPr b="0" i="0">
                <a:ln>
                  <a:noFill/>
                </a:ln>
                <a:solidFill>
                  <a:srgbClr val="00BFC9">
                    <a:alpha val="45000"/>
                  </a:srgbClr>
                </a:solidFill>
                <a:latin typeface="Abril Fatface"/>
              </a:rPr>
              <a:t>3</a:t>
            </a:r>
          </a:p>
        </p:txBody>
      </p:sp>
      <p:sp>
        <p:nvSpPr>
          <p:cNvPr id="232" name="Google Shape;232;p10"/>
          <p:cNvSpPr/>
          <p:nvPr/>
        </p:nvSpPr>
        <p:spPr>
          <a:xfrm>
            <a:off x="6567123" y="2997749"/>
            <a:ext cx="844060" cy="905442"/>
          </a:xfrm>
          <a:prstGeom prst="rect">
            <a:avLst/>
          </a:prstGeom>
        </p:spPr>
        <p:txBody>
          <a:bodyPr>
            <a:prstTxWarp prst="textPlain"/>
          </a:bodyPr>
          <a:lstStyle/>
          <a:p>
            <a:pPr lvl="0" algn="ctr"/>
            <a:r>
              <a:rPr b="1" i="0">
                <a:ln>
                  <a:noFill/>
                </a:ln>
                <a:solidFill>
                  <a:srgbClr val="00FFFF">
                    <a:alpha val="13460"/>
                  </a:srgbClr>
                </a:solidFill>
                <a:latin typeface="Montserrat"/>
              </a:rPr>
              <a:t>€</a:t>
            </a:r>
          </a:p>
        </p:txBody>
      </p:sp>
      <p:sp>
        <p:nvSpPr>
          <p:cNvPr id="233" name="Google Shape;233;p10"/>
          <p:cNvSpPr/>
          <p:nvPr/>
        </p:nvSpPr>
        <p:spPr>
          <a:xfrm>
            <a:off x="7702425" y="944674"/>
            <a:ext cx="692017" cy="889382"/>
          </a:xfrm>
          <a:prstGeom prst="rect">
            <a:avLst/>
          </a:prstGeom>
        </p:spPr>
        <p:txBody>
          <a:bodyPr>
            <a:prstTxWarp prst="textPlain"/>
          </a:bodyPr>
          <a:lstStyle/>
          <a:p>
            <a:pPr lvl="0" algn="ctr"/>
            <a:r>
              <a:rPr b="0" i="0">
                <a:ln>
                  <a:noFill/>
                </a:ln>
                <a:solidFill>
                  <a:srgbClr val="00FFFF">
                    <a:alpha val="13460"/>
                  </a:srgbClr>
                </a:solidFill>
                <a:latin typeface="Abril Fatface"/>
              </a:rPr>
              <a:t>9</a:t>
            </a:r>
          </a:p>
        </p:txBody>
      </p:sp>
      <p:sp>
        <p:nvSpPr>
          <p:cNvPr id="234" name="Google Shape;234;p10"/>
          <p:cNvSpPr/>
          <p:nvPr/>
        </p:nvSpPr>
        <p:spPr>
          <a:xfrm>
            <a:off x="8482541" y="3571675"/>
            <a:ext cx="432249" cy="668625"/>
          </a:xfrm>
          <a:prstGeom prst="rect">
            <a:avLst/>
          </a:prstGeom>
        </p:spPr>
        <p:txBody>
          <a:bodyPr>
            <a:prstTxWarp prst="textPlain"/>
          </a:bodyPr>
          <a:lstStyle/>
          <a:p>
            <a:pPr lvl="0" algn="ctr"/>
            <a:r>
              <a:rPr b="0" i="0">
                <a:ln>
                  <a:noFill/>
                </a:ln>
                <a:solidFill>
                  <a:srgbClr val="00BFC9">
                    <a:alpha val="45000"/>
                  </a:srgbClr>
                </a:solidFill>
                <a:latin typeface="Abril Fatface"/>
              </a:rPr>
              <a:t>7</a:t>
            </a:r>
          </a:p>
        </p:txBody>
      </p:sp>
      <p:sp>
        <p:nvSpPr>
          <p:cNvPr id="235" name="Google Shape;235;p10"/>
          <p:cNvSpPr/>
          <p:nvPr/>
        </p:nvSpPr>
        <p:spPr>
          <a:xfrm>
            <a:off x="7956575" y="-147125"/>
            <a:ext cx="968665" cy="1446867"/>
          </a:xfrm>
          <a:prstGeom prst="rect">
            <a:avLst/>
          </a:prstGeom>
        </p:spPr>
        <p:txBody>
          <a:bodyPr>
            <a:prstTxWarp prst="textPlain"/>
          </a:bodyPr>
          <a:lstStyle/>
          <a:p>
            <a:pPr lvl="0" algn="ctr"/>
            <a:r>
              <a:rPr b="1" i="0">
                <a:ln>
                  <a:noFill/>
                </a:ln>
                <a:solidFill>
                  <a:srgbClr val="00BFC9">
                    <a:alpha val="45000"/>
                  </a:srgbClr>
                </a:solidFill>
                <a:latin typeface="Montserrat"/>
              </a:rPr>
              <a:t>$</a:t>
            </a:r>
          </a:p>
        </p:txBody>
      </p:sp>
      <p:sp>
        <p:nvSpPr>
          <p:cNvPr id="236" name="Google Shape;236;p10"/>
          <p:cNvSpPr/>
          <p:nvPr/>
        </p:nvSpPr>
        <p:spPr>
          <a:xfrm>
            <a:off x="7524777" y="-48672"/>
            <a:ext cx="432250" cy="597585"/>
          </a:xfrm>
          <a:prstGeom prst="rect">
            <a:avLst/>
          </a:prstGeom>
        </p:spPr>
        <p:txBody>
          <a:bodyPr>
            <a:prstTxWarp prst="textPlain"/>
          </a:bodyPr>
          <a:lstStyle/>
          <a:p>
            <a:pPr lvl="0" algn="ctr"/>
            <a:r>
              <a:rPr b="0" i="0">
                <a:ln>
                  <a:noFill/>
                </a:ln>
                <a:solidFill>
                  <a:srgbClr val="00FFFF">
                    <a:alpha val="13460"/>
                  </a:srgbClr>
                </a:solidFill>
                <a:latin typeface="Abril Fatface"/>
              </a:rPr>
              <a:t>£</a:t>
            </a:r>
          </a:p>
        </p:txBody>
      </p:sp>
      <p:sp>
        <p:nvSpPr>
          <p:cNvPr id="237" name="Google Shape;237;p10"/>
          <p:cNvSpPr/>
          <p:nvPr/>
        </p:nvSpPr>
        <p:spPr>
          <a:xfrm>
            <a:off x="7153450" y="1200149"/>
            <a:ext cx="336025" cy="620550"/>
          </a:xfrm>
          <a:prstGeom prst="rect">
            <a:avLst/>
          </a:prstGeom>
        </p:spPr>
        <p:txBody>
          <a:bodyPr>
            <a:prstTxWarp prst="textPlain"/>
          </a:bodyPr>
          <a:lstStyle/>
          <a:p>
            <a:pPr lvl="0" algn="ctr"/>
            <a:r>
              <a:rPr b="0" i="0">
                <a:ln>
                  <a:noFill/>
                </a:ln>
                <a:solidFill>
                  <a:srgbClr val="00BFC9">
                    <a:alpha val="45000"/>
                  </a:srgbClr>
                </a:solidFill>
                <a:latin typeface="Abril Fatface"/>
              </a:rPr>
              <a:t>1</a:t>
            </a:r>
          </a:p>
        </p:txBody>
      </p:sp>
      <p:sp>
        <p:nvSpPr>
          <p:cNvPr id="238" name="Google Shape;238;p10"/>
          <p:cNvSpPr/>
          <p:nvPr/>
        </p:nvSpPr>
        <p:spPr>
          <a:xfrm>
            <a:off x="7524775" y="1713000"/>
            <a:ext cx="1106400" cy="1498051"/>
          </a:xfrm>
          <a:prstGeom prst="rect">
            <a:avLst/>
          </a:prstGeom>
        </p:spPr>
        <p:txBody>
          <a:bodyPr>
            <a:prstTxWarp prst="textPlain"/>
          </a:bodyPr>
          <a:lstStyle/>
          <a:p>
            <a:pPr lvl="0" algn="ctr"/>
            <a:r>
              <a:rPr b="1" i="0">
                <a:ln>
                  <a:noFill/>
                </a:ln>
                <a:solidFill>
                  <a:srgbClr val="00FFFF">
                    <a:alpha val="13460"/>
                  </a:srgbClr>
                </a:solidFill>
                <a:latin typeface="Montserrat"/>
              </a:rPr>
              <a:t>8</a:t>
            </a:r>
          </a:p>
        </p:txBody>
      </p:sp>
      <p:sp>
        <p:nvSpPr>
          <p:cNvPr id="239" name="Google Shape;239;p10"/>
          <p:cNvSpPr/>
          <p:nvPr/>
        </p:nvSpPr>
        <p:spPr>
          <a:xfrm rot="-5400000">
            <a:off x="7167502" y="893428"/>
            <a:ext cx="564600" cy="4449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0"/>
          <p:cNvSpPr/>
          <p:nvPr/>
        </p:nvSpPr>
        <p:spPr>
          <a:xfrm rot="5400000">
            <a:off x="8455975" y="4580950"/>
            <a:ext cx="485400" cy="334800"/>
          </a:xfrm>
          <a:prstGeom prst="rightArrow">
            <a:avLst>
              <a:gd fmla="val 50000" name="adj1"/>
              <a:gd fmla="val 50000" name="adj2"/>
            </a:avLst>
          </a:prstGeom>
          <a:noFill/>
          <a:ln cap="flat" cmpd="sng" w="9525">
            <a:solidFill>
              <a:srgbClr val="00707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0"/>
          <p:cNvSpPr/>
          <p:nvPr/>
        </p:nvSpPr>
        <p:spPr>
          <a:xfrm>
            <a:off x="7301600" y="2427892"/>
            <a:ext cx="296397" cy="419653"/>
          </a:xfrm>
          <a:prstGeom prst="rect">
            <a:avLst/>
          </a:prstGeom>
        </p:spPr>
        <p:txBody>
          <a:bodyPr>
            <a:prstTxWarp prst="textPlain"/>
          </a:bodyPr>
          <a:lstStyle/>
          <a:p>
            <a:pPr lvl="0" algn="ctr"/>
            <a:r>
              <a:rPr b="1" i="0">
                <a:ln>
                  <a:noFill/>
                </a:ln>
                <a:solidFill>
                  <a:srgbClr val="6AA84F"/>
                </a:solidFill>
                <a:latin typeface="Montserrat"/>
              </a:rPr>
              <a:t>2</a:t>
            </a:r>
          </a:p>
        </p:txBody>
      </p:sp>
      <p:sp>
        <p:nvSpPr>
          <p:cNvPr id="242" name="Google Shape;242;p10"/>
          <p:cNvSpPr/>
          <p:nvPr/>
        </p:nvSpPr>
        <p:spPr>
          <a:xfrm>
            <a:off x="8668228" y="988756"/>
            <a:ext cx="354503" cy="423175"/>
          </a:xfrm>
          <a:prstGeom prst="rect">
            <a:avLst/>
          </a:prstGeom>
        </p:spPr>
        <p:txBody>
          <a:bodyPr>
            <a:prstTxWarp prst="textPlain"/>
          </a:bodyPr>
          <a:lstStyle/>
          <a:p>
            <a:pPr lvl="0" algn="ctr"/>
            <a:r>
              <a:rPr b="0" i="0">
                <a:ln>
                  <a:noFill/>
                </a:ln>
                <a:solidFill>
                  <a:srgbClr val="6AA84F"/>
                </a:solidFill>
                <a:latin typeface="Abril Fatface"/>
              </a:rPr>
              <a:t>0</a:t>
            </a:r>
          </a:p>
        </p:txBody>
      </p:sp>
      <p:sp>
        <p:nvSpPr>
          <p:cNvPr id="243" name="Google Shape;243;p10"/>
          <p:cNvSpPr/>
          <p:nvPr/>
        </p:nvSpPr>
        <p:spPr>
          <a:xfrm>
            <a:off x="8763900" y="3127993"/>
            <a:ext cx="279674" cy="289206"/>
          </a:xfrm>
          <a:prstGeom prst="rect">
            <a:avLst/>
          </a:prstGeom>
        </p:spPr>
        <p:txBody>
          <a:bodyPr>
            <a:prstTxWarp prst="textPlain"/>
          </a:bodyPr>
          <a:lstStyle/>
          <a:p>
            <a:pPr lvl="0" algn="ctr"/>
            <a:r>
              <a:rPr b="1" i="0">
                <a:ln>
                  <a:noFill/>
                </a:ln>
                <a:solidFill>
                  <a:srgbClr val="6AA84F"/>
                </a:solidFill>
                <a:latin typeface="Montserrat"/>
              </a:rPr>
              <a:t>¥</a:t>
            </a:r>
          </a:p>
        </p:txBody>
      </p:sp>
      <p:sp>
        <p:nvSpPr>
          <p:cNvPr id="244" name="Google Shape;244;p10"/>
          <p:cNvSpPr/>
          <p:nvPr/>
        </p:nvSpPr>
        <p:spPr>
          <a:xfrm>
            <a:off x="7233391" y="1950962"/>
            <a:ext cx="236741" cy="289200"/>
          </a:xfrm>
          <a:prstGeom prst="rect">
            <a:avLst/>
          </a:prstGeom>
        </p:spPr>
        <p:txBody>
          <a:bodyPr>
            <a:prstTxWarp prst="textPlain"/>
          </a:bodyPr>
          <a:lstStyle/>
          <a:p>
            <a:pPr lvl="0" algn="ctr"/>
            <a:r>
              <a:rPr b="0" i="0">
                <a:ln>
                  <a:noFill/>
                </a:ln>
                <a:solidFill>
                  <a:srgbClr val="00FFFF">
                    <a:alpha val="13460"/>
                  </a:srgbClr>
                </a:solidFill>
                <a:latin typeface="Abril Fatface"/>
              </a:rPr>
              <a:t>4</a:t>
            </a:r>
          </a:p>
        </p:txBody>
      </p:sp>
      <p:sp>
        <p:nvSpPr>
          <p:cNvPr id="245" name="Google Shape;245;p10"/>
          <p:cNvSpPr/>
          <p:nvPr/>
        </p:nvSpPr>
        <p:spPr>
          <a:xfrm>
            <a:off x="6811905" y="-87455"/>
            <a:ext cx="652469" cy="905451"/>
          </a:xfrm>
          <a:prstGeom prst="rect">
            <a:avLst/>
          </a:prstGeom>
        </p:spPr>
        <p:txBody>
          <a:bodyPr>
            <a:prstTxWarp prst="textPlain"/>
          </a:bodyPr>
          <a:lstStyle/>
          <a:p>
            <a:pPr lvl="0" algn="ctr"/>
            <a:r>
              <a:rPr b="1" i="0">
                <a:ln>
                  <a:noFill/>
                </a:ln>
                <a:solidFill>
                  <a:srgbClr val="00FFFF">
                    <a:alpha val="13460"/>
                  </a:srgbClr>
                </a:solidFill>
                <a:latin typeface="Montserrat"/>
              </a:rPr>
              <a:t>6</a:t>
            </a:r>
          </a:p>
        </p:txBody>
      </p:sp>
      <p:sp>
        <p:nvSpPr>
          <p:cNvPr id="246" name="Google Shape;246;p10"/>
          <p:cNvSpPr/>
          <p:nvPr/>
        </p:nvSpPr>
        <p:spPr>
          <a:xfrm>
            <a:off x="7662627" y="662323"/>
            <a:ext cx="87722" cy="216666"/>
          </a:xfrm>
          <a:prstGeom prst="rect">
            <a:avLst/>
          </a:prstGeom>
        </p:spPr>
        <p:txBody>
          <a:bodyPr>
            <a:prstTxWarp prst="textPlain"/>
          </a:bodyPr>
          <a:lstStyle/>
          <a:p>
            <a:pPr lvl="0" algn="ctr"/>
            <a:r>
              <a:rPr b="1" i="0">
                <a:ln>
                  <a:noFill/>
                </a:ln>
                <a:solidFill>
                  <a:srgbClr val="6AA84F"/>
                </a:solidFill>
                <a:latin typeface="Montserrat"/>
              </a:rPr>
              <a:t>1</a:t>
            </a:r>
          </a:p>
        </p:txBody>
      </p:sp>
      <p:sp>
        <p:nvSpPr>
          <p:cNvPr id="247" name="Google Shape;247;p10"/>
          <p:cNvSpPr/>
          <p:nvPr/>
        </p:nvSpPr>
        <p:spPr>
          <a:xfrm>
            <a:off x="6992802" y="3859303"/>
            <a:ext cx="164400" cy="225324"/>
          </a:xfrm>
          <a:prstGeom prst="rect">
            <a:avLst/>
          </a:prstGeom>
        </p:spPr>
        <p:txBody>
          <a:bodyPr>
            <a:prstTxWarp prst="textPlain"/>
          </a:bodyPr>
          <a:lstStyle/>
          <a:p>
            <a:pPr lvl="0" algn="ctr"/>
            <a:r>
              <a:rPr b="1" i="0">
                <a:ln>
                  <a:noFill/>
                </a:ln>
                <a:solidFill>
                  <a:srgbClr val="6AA84F"/>
                </a:solidFill>
                <a:latin typeface="Montserrat"/>
              </a:rPr>
              <a:t>4</a:t>
            </a:r>
          </a:p>
        </p:txBody>
      </p:sp>
      <p:sp>
        <p:nvSpPr>
          <p:cNvPr id="248" name="Google Shape;248;p10"/>
          <p:cNvSpPr/>
          <p:nvPr/>
        </p:nvSpPr>
        <p:spPr>
          <a:xfrm>
            <a:off x="6897399" y="729426"/>
            <a:ext cx="236725" cy="344536"/>
          </a:xfrm>
          <a:prstGeom prst="rect">
            <a:avLst/>
          </a:prstGeom>
        </p:spPr>
        <p:txBody>
          <a:bodyPr>
            <a:prstTxWarp prst="textPlain"/>
          </a:bodyPr>
          <a:lstStyle/>
          <a:p>
            <a:pPr lvl="0" algn="ctr"/>
            <a:r>
              <a:rPr b="0" i="0">
                <a:ln>
                  <a:noFill/>
                </a:ln>
                <a:solidFill>
                  <a:srgbClr val="6AA84F"/>
                </a:solidFill>
                <a:latin typeface="Abril Fatface"/>
              </a:rPr>
              <a:t>5</a:t>
            </a:r>
          </a:p>
        </p:txBody>
      </p:sp>
      <p:sp>
        <p:nvSpPr>
          <p:cNvPr id="249" name="Google Shape;249;p10"/>
          <p:cNvSpPr/>
          <p:nvPr/>
        </p:nvSpPr>
        <p:spPr>
          <a:xfrm>
            <a:off x="8925943" y="4066263"/>
            <a:ext cx="236725" cy="304233"/>
          </a:xfrm>
          <a:prstGeom prst="rect">
            <a:avLst/>
          </a:prstGeom>
        </p:spPr>
        <p:txBody>
          <a:bodyPr>
            <a:prstTxWarp prst="textPlain"/>
          </a:bodyPr>
          <a:lstStyle/>
          <a:p>
            <a:pPr lvl="0" algn="ctr"/>
            <a:r>
              <a:rPr b="0" i="0">
                <a:ln>
                  <a:noFill/>
                </a:ln>
                <a:solidFill>
                  <a:srgbClr val="6AA84F"/>
                </a:solidFill>
                <a:latin typeface="Abril Fatface"/>
              </a:rPr>
              <a:t>8</a:t>
            </a:r>
          </a:p>
        </p:txBody>
      </p:sp>
      <p:sp>
        <p:nvSpPr>
          <p:cNvPr id="250" name="Google Shape;250;p10"/>
          <p:cNvSpPr txBox="1"/>
          <p:nvPr>
            <p:ph idx="12" type="sldNum"/>
          </p:nvPr>
        </p:nvSpPr>
        <p:spPr>
          <a:xfrm>
            <a:off x="76200" y="39925"/>
            <a:ext cx="548700" cy="3600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chemeClr val="lt1"/>
        </a:solidFill>
      </p:bgPr>
    </p:bg>
    <p:spTree>
      <p:nvGrpSpPr>
        <p:cNvPr id="5" name="Shape 5"/>
        <p:cNvGrpSpPr/>
        <p:nvPr/>
      </p:nvGrpSpPr>
      <p:grpSpPr>
        <a:xfrm>
          <a:off x="0" y="0"/>
          <a:ext cx="0" cy="0"/>
          <a:chOff x="0" y="0"/>
          <a:chExt cx="0" cy="0"/>
        </a:xfrm>
      </p:grpSpPr>
      <p:grpSp>
        <p:nvGrpSpPr>
          <p:cNvPr id="6" name="Google Shape;6;p1"/>
          <p:cNvGrpSpPr/>
          <p:nvPr/>
        </p:nvGrpSpPr>
        <p:grpSpPr>
          <a:xfrm>
            <a:off x="825798" y="-750"/>
            <a:ext cx="7486405" cy="5145000"/>
            <a:chOff x="825798" y="-750"/>
            <a:chExt cx="7486405" cy="5145000"/>
          </a:xfrm>
        </p:grpSpPr>
        <p:cxnSp>
          <p:nvCxnSpPr>
            <p:cNvPr id="7" name="Google Shape;7;p1"/>
            <p:cNvCxnSpPr/>
            <p:nvPr/>
          </p:nvCxnSpPr>
          <p:spPr>
            <a:xfrm>
              <a:off x="825798" y="-750"/>
              <a:ext cx="0" cy="5145000"/>
            </a:xfrm>
            <a:prstGeom prst="straightConnector1">
              <a:avLst/>
            </a:prstGeom>
            <a:noFill/>
            <a:ln cap="flat" cmpd="sng" w="9525">
              <a:solidFill>
                <a:srgbClr val="005C65"/>
              </a:solidFill>
              <a:prstDash val="dot"/>
              <a:round/>
              <a:headEnd len="med" w="med" type="none"/>
              <a:tailEnd len="med" w="med" type="none"/>
            </a:ln>
          </p:spPr>
        </p:cxnSp>
        <p:cxnSp>
          <p:nvCxnSpPr>
            <p:cNvPr id="8" name="Google Shape;8;p1"/>
            <p:cNvCxnSpPr/>
            <p:nvPr/>
          </p:nvCxnSpPr>
          <p:spPr>
            <a:xfrm>
              <a:off x="1657621" y="-750"/>
              <a:ext cx="0" cy="5145000"/>
            </a:xfrm>
            <a:prstGeom prst="straightConnector1">
              <a:avLst/>
            </a:prstGeom>
            <a:noFill/>
            <a:ln cap="flat" cmpd="sng" w="9525">
              <a:solidFill>
                <a:srgbClr val="005C65"/>
              </a:solidFill>
              <a:prstDash val="dot"/>
              <a:round/>
              <a:headEnd len="med" w="med" type="none"/>
              <a:tailEnd len="med" w="med" type="none"/>
            </a:ln>
          </p:spPr>
        </p:cxnSp>
        <p:cxnSp>
          <p:nvCxnSpPr>
            <p:cNvPr id="9" name="Google Shape;9;p1"/>
            <p:cNvCxnSpPr/>
            <p:nvPr/>
          </p:nvCxnSpPr>
          <p:spPr>
            <a:xfrm>
              <a:off x="2489443" y="-750"/>
              <a:ext cx="0" cy="5145000"/>
            </a:xfrm>
            <a:prstGeom prst="straightConnector1">
              <a:avLst/>
            </a:prstGeom>
            <a:noFill/>
            <a:ln cap="flat" cmpd="sng" w="9525">
              <a:solidFill>
                <a:srgbClr val="005C65"/>
              </a:solidFill>
              <a:prstDash val="dot"/>
              <a:round/>
              <a:headEnd len="med" w="med" type="none"/>
              <a:tailEnd len="med" w="med" type="none"/>
            </a:ln>
          </p:spPr>
        </p:cxnSp>
        <p:cxnSp>
          <p:nvCxnSpPr>
            <p:cNvPr id="10" name="Google Shape;10;p1"/>
            <p:cNvCxnSpPr/>
            <p:nvPr/>
          </p:nvCxnSpPr>
          <p:spPr>
            <a:xfrm>
              <a:off x="8312202" y="-750"/>
              <a:ext cx="0" cy="5145000"/>
            </a:xfrm>
            <a:prstGeom prst="straightConnector1">
              <a:avLst/>
            </a:prstGeom>
            <a:noFill/>
            <a:ln cap="flat" cmpd="sng" w="9525">
              <a:solidFill>
                <a:srgbClr val="005C65"/>
              </a:solidFill>
              <a:prstDash val="dot"/>
              <a:round/>
              <a:headEnd len="med" w="med" type="none"/>
              <a:tailEnd len="med" w="med" type="none"/>
            </a:ln>
          </p:spPr>
        </p:cxnSp>
        <p:cxnSp>
          <p:nvCxnSpPr>
            <p:cNvPr id="11" name="Google Shape;11;p1"/>
            <p:cNvCxnSpPr/>
            <p:nvPr/>
          </p:nvCxnSpPr>
          <p:spPr>
            <a:xfrm>
              <a:off x="7480380" y="-750"/>
              <a:ext cx="0" cy="5145000"/>
            </a:xfrm>
            <a:prstGeom prst="straightConnector1">
              <a:avLst/>
            </a:prstGeom>
            <a:noFill/>
            <a:ln cap="flat" cmpd="sng" w="9525">
              <a:solidFill>
                <a:srgbClr val="005C65"/>
              </a:solidFill>
              <a:prstDash val="dot"/>
              <a:round/>
              <a:headEnd len="med" w="med" type="none"/>
              <a:tailEnd len="med" w="med" type="none"/>
            </a:ln>
          </p:spPr>
        </p:cxnSp>
        <p:cxnSp>
          <p:nvCxnSpPr>
            <p:cNvPr id="12" name="Google Shape;12;p1"/>
            <p:cNvCxnSpPr/>
            <p:nvPr/>
          </p:nvCxnSpPr>
          <p:spPr>
            <a:xfrm>
              <a:off x="6648557" y="-750"/>
              <a:ext cx="0" cy="5145000"/>
            </a:xfrm>
            <a:prstGeom prst="straightConnector1">
              <a:avLst/>
            </a:prstGeom>
            <a:noFill/>
            <a:ln cap="flat" cmpd="sng" w="9525">
              <a:solidFill>
                <a:srgbClr val="005C65"/>
              </a:solidFill>
              <a:prstDash val="dot"/>
              <a:round/>
              <a:headEnd len="med" w="med" type="none"/>
              <a:tailEnd len="med" w="med" type="none"/>
            </a:ln>
          </p:spPr>
        </p:cxnSp>
        <p:cxnSp>
          <p:nvCxnSpPr>
            <p:cNvPr id="13" name="Google Shape;13;p1"/>
            <p:cNvCxnSpPr/>
            <p:nvPr/>
          </p:nvCxnSpPr>
          <p:spPr>
            <a:xfrm>
              <a:off x="5816734" y="-750"/>
              <a:ext cx="0" cy="5145000"/>
            </a:xfrm>
            <a:prstGeom prst="straightConnector1">
              <a:avLst/>
            </a:prstGeom>
            <a:noFill/>
            <a:ln cap="flat" cmpd="sng" w="9525">
              <a:solidFill>
                <a:srgbClr val="005C65"/>
              </a:solidFill>
              <a:prstDash val="dot"/>
              <a:round/>
              <a:headEnd len="med" w="med" type="none"/>
              <a:tailEnd len="med" w="med" type="none"/>
            </a:ln>
          </p:spPr>
        </p:cxnSp>
        <p:cxnSp>
          <p:nvCxnSpPr>
            <p:cNvPr id="14" name="Google Shape;14;p1"/>
            <p:cNvCxnSpPr/>
            <p:nvPr/>
          </p:nvCxnSpPr>
          <p:spPr>
            <a:xfrm>
              <a:off x="4984911" y="-750"/>
              <a:ext cx="0" cy="5145000"/>
            </a:xfrm>
            <a:prstGeom prst="straightConnector1">
              <a:avLst/>
            </a:prstGeom>
            <a:noFill/>
            <a:ln cap="flat" cmpd="sng" w="9525">
              <a:solidFill>
                <a:srgbClr val="005C65"/>
              </a:solidFill>
              <a:prstDash val="dot"/>
              <a:round/>
              <a:headEnd len="med" w="med" type="none"/>
              <a:tailEnd len="med" w="med" type="none"/>
            </a:ln>
          </p:spPr>
        </p:cxnSp>
        <p:cxnSp>
          <p:nvCxnSpPr>
            <p:cNvPr id="15" name="Google Shape;15;p1"/>
            <p:cNvCxnSpPr/>
            <p:nvPr/>
          </p:nvCxnSpPr>
          <p:spPr>
            <a:xfrm>
              <a:off x="4153089" y="-750"/>
              <a:ext cx="0" cy="5145000"/>
            </a:xfrm>
            <a:prstGeom prst="straightConnector1">
              <a:avLst/>
            </a:prstGeom>
            <a:noFill/>
            <a:ln cap="flat" cmpd="sng" w="9525">
              <a:solidFill>
                <a:srgbClr val="005C65"/>
              </a:solidFill>
              <a:prstDash val="dot"/>
              <a:round/>
              <a:headEnd len="med" w="med" type="none"/>
              <a:tailEnd len="med" w="med" type="none"/>
            </a:ln>
          </p:spPr>
        </p:cxnSp>
        <p:cxnSp>
          <p:nvCxnSpPr>
            <p:cNvPr id="16" name="Google Shape;16;p1"/>
            <p:cNvCxnSpPr/>
            <p:nvPr/>
          </p:nvCxnSpPr>
          <p:spPr>
            <a:xfrm>
              <a:off x="3321266" y="-750"/>
              <a:ext cx="0" cy="5145000"/>
            </a:xfrm>
            <a:prstGeom prst="straightConnector1">
              <a:avLst/>
            </a:prstGeom>
            <a:noFill/>
            <a:ln cap="flat" cmpd="sng" w="9525">
              <a:solidFill>
                <a:srgbClr val="005C65"/>
              </a:solidFill>
              <a:prstDash val="dot"/>
              <a:round/>
              <a:headEnd len="med" w="med" type="none"/>
              <a:tailEnd len="med" w="med" type="none"/>
            </a:ln>
          </p:spPr>
        </p:cxnSp>
      </p:grpSp>
      <p:sp>
        <p:nvSpPr>
          <p:cNvPr id="17" name="Google Shape;17;p1"/>
          <p:cNvSpPr txBox="1"/>
          <p:nvPr>
            <p:ph type="title"/>
          </p:nvPr>
        </p:nvSpPr>
        <p:spPr>
          <a:xfrm>
            <a:off x="735875" y="780900"/>
            <a:ext cx="5917200" cy="6975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2"/>
              </a:buClr>
              <a:buSzPts val="2400"/>
              <a:buFont typeface="Montserrat"/>
              <a:buNone/>
              <a:defRPr b="1" sz="2400">
                <a:solidFill>
                  <a:schemeClr val="dk2"/>
                </a:solidFill>
                <a:latin typeface="Montserrat"/>
                <a:ea typeface="Montserrat"/>
                <a:cs typeface="Montserrat"/>
                <a:sym typeface="Montserrat"/>
              </a:defRPr>
            </a:lvl1pPr>
            <a:lvl2pPr lvl="1">
              <a:spcBef>
                <a:spcPts val="0"/>
              </a:spcBef>
              <a:spcAft>
                <a:spcPts val="0"/>
              </a:spcAft>
              <a:buClr>
                <a:schemeClr val="dk2"/>
              </a:buClr>
              <a:buSzPts val="2400"/>
              <a:buFont typeface="Montserrat"/>
              <a:buNone/>
              <a:defRPr b="1" sz="2400">
                <a:solidFill>
                  <a:schemeClr val="dk2"/>
                </a:solidFill>
                <a:latin typeface="Montserrat"/>
                <a:ea typeface="Montserrat"/>
                <a:cs typeface="Montserrat"/>
                <a:sym typeface="Montserrat"/>
              </a:defRPr>
            </a:lvl2pPr>
            <a:lvl3pPr lvl="2">
              <a:spcBef>
                <a:spcPts val="0"/>
              </a:spcBef>
              <a:spcAft>
                <a:spcPts val="0"/>
              </a:spcAft>
              <a:buClr>
                <a:schemeClr val="dk2"/>
              </a:buClr>
              <a:buSzPts val="2400"/>
              <a:buFont typeface="Montserrat"/>
              <a:buNone/>
              <a:defRPr b="1" sz="2400">
                <a:solidFill>
                  <a:schemeClr val="dk2"/>
                </a:solidFill>
                <a:latin typeface="Montserrat"/>
                <a:ea typeface="Montserrat"/>
                <a:cs typeface="Montserrat"/>
                <a:sym typeface="Montserrat"/>
              </a:defRPr>
            </a:lvl3pPr>
            <a:lvl4pPr lvl="3">
              <a:spcBef>
                <a:spcPts val="0"/>
              </a:spcBef>
              <a:spcAft>
                <a:spcPts val="0"/>
              </a:spcAft>
              <a:buClr>
                <a:schemeClr val="dk2"/>
              </a:buClr>
              <a:buSzPts val="2400"/>
              <a:buFont typeface="Montserrat"/>
              <a:buNone/>
              <a:defRPr b="1" sz="2400">
                <a:solidFill>
                  <a:schemeClr val="dk2"/>
                </a:solidFill>
                <a:latin typeface="Montserrat"/>
                <a:ea typeface="Montserrat"/>
                <a:cs typeface="Montserrat"/>
                <a:sym typeface="Montserrat"/>
              </a:defRPr>
            </a:lvl4pPr>
            <a:lvl5pPr lvl="4">
              <a:spcBef>
                <a:spcPts val="0"/>
              </a:spcBef>
              <a:spcAft>
                <a:spcPts val="0"/>
              </a:spcAft>
              <a:buClr>
                <a:schemeClr val="dk2"/>
              </a:buClr>
              <a:buSzPts val="2400"/>
              <a:buFont typeface="Montserrat"/>
              <a:buNone/>
              <a:defRPr b="1" sz="2400">
                <a:solidFill>
                  <a:schemeClr val="dk2"/>
                </a:solidFill>
                <a:latin typeface="Montserrat"/>
                <a:ea typeface="Montserrat"/>
                <a:cs typeface="Montserrat"/>
                <a:sym typeface="Montserrat"/>
              </a:defRPr>
            </a:lvl5pPr>
            <a:lvl6pPr lvl="5">
              <a:spcBef>
                <a:spcPts val="0"/>
              </a:spcBef>
              <a:spcAft>
                <a:spcPts val="0"/>
              </a:spcAft>
              <a:buClr>
                <a:schemeClr val="dk2"/>
              </a:buClr>
              <a:buSzPts val="2400"/>
              <a:buFont typeface="Montserrat"/>
              <a:buNone/>
              <a:defRPr b="1" sz="2400">
                <a:solidFill>
                  <a:schemeClr val="dk2"/>
                </a:solidFill>
                <a:latin typeface="Montserrat"/>
                <a:ea typeface="Montserrat"/>
                <a:cs typeface="Montserrat"/>
                <a:sym typeface="Montserrat"/>
              </a:defRPr>
            </a:lvl6pPr>
            <a:lvl7pPr lvl="6">
              <a:spcBef>
                <a:spcPts val="0"/>
              </a:spcBef>
              <a:spcAft>
                <a:spcPts val="0"/>
              </a:spcAft>
              <a:buClr>
                <a:schemeClr val="dk2"/>
              </a:buClr>
              <a:buSzPts val="2400"/>
              <a:buFont typeface="Montserrat"/>
              <a:buNone/>
              <a:defRPr b="1" sz="2400">
                <a:solidFill>
                  <a:schemeClr val="dk2"/>
                </a:solidFill>
                <a:latin typeface="Montserrat"/>
                <a:ea typeface="Montserrat"/>
                <a:cs typeface="Montserrat"/>
                <a:sym typeface="Montserrat"/>
              </a:defRPr>
            </a:lvl7pPr>
            <a:lvl8pPr lvl="7">
              <a:spcBef>
                <a:spcPts val="0"/>
              </a:spcBef>
              <a:spcAft>
                <a:spcPts val="0"/>
              </a:spcAft>
              <a:buClr>
                <a:schemeClr val="dk2"/>
              </a:buClr>
              <a:buSzPts val="2400"/>
              <a:buFont typeface="Montserrat"/>
              <a:buNone/>
              <a:defRPr b="1" sz="2400">
                <a:solidFill>
                  <a:schemeClr val="dk2"/>
                </a:solidFill>
                <a:latin typeface="Montserrat"/>
                <a:ea typeface="Montserrat"/>
                <a:cs typeface="Montserrat"/>
                <a:sym typeface="Montserrat"/>
              </a:defRPr>
            </a:lvl8pPr>
            <a:lvl9pPr lvl="8">
              <a:spcBef>
                <a:spcPts val="0"/>
              </a:spcBef>
              <a:spcAft>
                <a:spcPts val="0"/>
              </a:spcAft>
              <a:buClr>
                <a:schemeClr val="dk2"/>
              </a:buClr>
              <a:buSzPts val="2400"/>
              <a:buFont typeface="Montserrat"/>
              <a:buNone/>
              <a:defRPr b="1" sz="2400">
                <a:solidFill>
                  <a:schemeClr val="dk2"/>
                </a:solidFill>
                <a:latin typeface="Montserrat"/>
                <a:ea typeface="Montserrat"/>
                <a:cs typeface="Montserrat"/>
                <a:sym typeface="Montserrat"/>
              </a:defRPr>
            </a:lvl9pPr>
          </a:lstStyle>
          <a:p/>
        </p:txBody>
      </p:sp>
      <p:sp>
        <p:nvSpPr>
          <p:cNvPr id="18" name="Google Shape;18;p1"/>
          <p:cNvSpPr txBox="1"/>
          <p:nvPr>
            <p:ph idx="1" type="body"/>
          </p:nvPr>
        </p:nvSpPr>
        <p:spPr>
          <a:xfrm>
            <a:off x="735875" y="1513574"/>
            <a:ext cx="5917200" cy="3031200"/>
          </a:xfrm>
          <a:prstGeom prst="rect">
            <a:avLst/>
          </a:prstGeom>
          <a:noFill/>
          <a:ln>
            <a:noFill/>
          </a:ln>
        </p:spPr>
        <p:txBody>
          <a:bodyPr anchorCtr="0" anchor="t" bIns="91425" lIns="91425" spcFirstLastPara="1" rIns="91425" wrap="square" tIns="91425">
            <a:noAutofit/>
          </a:bodyPr>
          <a:lstStyle>
            <a:lvl1pPr indent="-381000" lvl="0" marL="457200">
              <a:spcBef>
                <a:spcPts val="600"/>
              </a:spcBef>
              <a:spcAft>
                <a:spcPts val="0"/>
              </a:spcAft>
              <a:buClr>
                <a:schemeClr val="dk2"/>
              </a:buClr>
              <a:buSzPts val="2400"/>
              <a:buFont typeface="PT Serif"/>
              <a:buChar char="⊸"/>
              <a:defRPr sz="2400">
                <a:solidFill>
                  <a:schemeClr val="dk1"/>
                </a:solidFill>
                <a:latin typeface="PT Serif"/>
                <a:ea typeface="PT Serif"/>
                <a:cs typeface="PT Serif"/>
                <a:sym typeface="PT Serif"/>
              </a:defRPr>
            </a:lvl1pPr>
            <a:lvl2pPr indent="-381000" lvl="1" marL="914400">
              <a:spcBef>
                <a:spcPts val="0"/>
              </a:spcBef>
              <a:spcAft>
                <a:spcPts val="0"/>
              </a:spcAft>
              <a:buClr>
                <a:schemeClr val="dk1"/>
              </a:buClr>
              <a:buSzPts val="2400"/>
              <a:buFont typeface="PT Serif"/>
              <a:buChar char="▫"/>
              <a:defRPr sz="2400">
                <a:solidFill>
                  <a:schemeClr val="dk1"/>
                </a:solidFill>
                <a:latin typeface="PT Serif"/>
                <a:ea typeface="PT Serif"/>
                <a:cs typeface="PT Serif"/>
                <a:sym typeface="PT Serif"/>
              </a:defRPr>
            </a:lvl2pPr>
            <a:lvl3pPr indent="-381000" lvl="2" marL="1371600">
              <a:spcBef>
                <a:spcPts val="0"/>
              </a:spcBef>
              <a:spcAft>
                <a:spcPts val="0"/>
              </a:spcAft>
              <a:buClr>
                <a:schemeClr val="dk1"/>
              </a:buClr>
              <a:buSzPts val="2400"/>
              <a:buFont typeface="PT Serif"/>
              <a:buChar char="⋅"/>
              <a:defRPr sz="2400">
                <a:solidFill>
                  <a:schemeClr val="dk1"/>
                </a:solidFill>
                <a:latin typeface="PT Serif"/>
                <a:ea typeface="PT Serif"/>
                <a:cs typeface="PT Serif"/>
                <a:sym typeface="PT Serif"/>
              </a:defRPr>
            </a:lvl3pPr>
            <a:lvl4pPr indent="-381000" lvl="3" marL="1828800">
              <a:spcBef>
                <a:spcPts val="0"/>
              </a:spcBef>
              <a:spcAft>
                <a:spcPts val="0"/>
              </a:spcAft>
              <a:buClr>
                <a:schemeClr val="dk1"/>
              </a:buClr>
              <a:buSzPts val="2400"/>
              <a:buFont typeface="PT Serif"/>
              <a:buChar char="●"/>
              <a:defRPr sz="2400">
                <a:solidFill>
                  <a:schemeClr val="dk1"/>
                </a:solidFill>
                <a:latin typeface="PT Serif"/>
                <a:ea typeface="PT Serif"/>
                <a:cs typeface="PT Serif"/>
                <a:sym typeface="PT Serif"/>
              </a:defRPr>
            </a:lvl4pPr>
            <a:lvl5pPr indent="-381000" lvl="4" marL="2286000">
              <a:spcBef>
                <a:spcPts val="0"/>
              </a:spcBef>
              <a:spcAft>
                <a:spcPts val="0"/>
              </a:spcAft>
              <a:buClr>
                <a:schemeClr val="dk1"/>
              </a:buClr>
              <a:buSzPts val="2400"/>
              <a:buFont typeface="PT Serif"/>
              <a:buChar char="○"/>
              <a:defRPr sz="2400">
                <a:solidFill>
                  <a:schemeClr val="dk1"/>
                </a:solidFill>
                <a:latin typeface="PT Serif"/>
                <a:ea typeface="PT Serif"/>
                <a:cs typeface="PT Serif"/>
                <a:sym typeface="PT Serif"/>
              </a:defRPr>
            </a:lvl5pPr>
            <a:lvl6pPr indent="-381000" lvl="5" marL="2743200">
              <a:spcBef>
                <a:spcPts val="0"/>
              </a:spcBef>
              <a:spcAft>
                <a:spcPts val="0"/>
              </a:spcAft>
              <a:buClr>
                <a:schemeClr val="dk1"/>
              </a:buClr>
              <a:buSzPts val="2400"/>
              <a:buFont typeface="PT Serif"/>
              <a:buChar char="■"/>
              <a:defRPr sz="2400">
                <a:solidFill>
                  <a:schemeClr val="dk1"/>
                </a:solidFill>
                <a:latin typeface="PT Serif"/>
                <a:ea typeface="PT Serif"/>
                <a:cs typeface="PT Serif"/>
                <a:sym typeface="PT Serif"/>
              </a:defRPr>
            </a:lvl6pPr>
            <a:lvl7pPr indent="-381000" lvl="6" marL="3200400">
              <a:spcBef>
                <a:spcPts val="0"/>
              </a:spcBef>
              <a:spcAft>
                <a:spcPts val="0"/>
              </a:spcAft>
              <a:buClr>
                <a:schemeClr val="dk1"/>
              </a:buClr>
              <a:buSzPts val="2400"/>
              <a:buFont typeface="PT Serif"/>
              <a:buChar char="●"/>
              <a:defRPr sz="2400">
                <a:solidFill>
                  <a:schemeClr val="dk1"/>
                </a:solidFill>
                <a:latin typeface="PT Serif"/>
                <a:ea typeface="PT Serif"/>
                <a:cs typeface="PT Serif"/>
                <a:sym typeface="PT Serif"/>
              </a:defRPr>
            </a:lvl7pPr>
            <a:lvl8pPr indent="-381000" lvl="7" marL="3657600">
              <a:spcBef>
                <a:spcPts val="0"/>
              </a:spcBef>
              <a:spcAft>
                <a:spcPts val="0"/>
              </a:spcAft>
              <a:buClr>
                <a:schemeClr val="dk1"/>
              </a:buClr>
              <a:buSzPts val="2400"/>
              <a:buFont typeface="PT Serif"/>
              <a:buChar char="○"/>
              <a:defRPr sz="2400">
                <a:solidFill>
                  <a:schemeClr val="dk1"/>
                </a:solidFill>
                <a:latin typeface="PT Serif"/>
                <a:ea typeface="PT Serif"/>
                <a:cs typeface="PT Serif"/>
                <a:sym typeface="PT Serif"/>
              </a:defRPr>
            </a:lvl8pPr>
            <a:lvl9pPr indent="-381000" lvl="8" marL="4114800">
              <a:spcBef>
                <a:spcPts val="0"/>
              </a:spcBef>
              <a:spcAft>
                <a:spcPts val="0"/>
              </a:spcAft>
              <a:buClr>
                <a:schemeClr val="dk1"/>
              </a:buClr>
              <a:buSzPts val="2400"/>
              <a:buFont typeface="PT Serif"/>
              <a:buChar char="■"/>
              <a:defRPr sz="2400">
                <a:solidFill>
                  <a:schemeClr val="dk1"/>
                </a:solidFill>
                <a:latin typeface="PT Serif"/>
                <a:ea typeface="PT Serif"/>
                <a:cs typeface="PT Serif"/>
                <a:sym typeface="PT Serif"/>
              </a:defRPr>
            </a:lvl9pPr>
          </a:lstStyle>
          <a:p/>
        </p:txBody>
      </p:sp>
      <p:sp>
        <p:nvSpPr>
          <p:cNvPr id="19" name="Google Shape;19;p1"/>
          <p:cNvSpPr txBox="1"/>
          <p:nvPr>
            <p:ph idx="12" type="sldNum"/>
          </p:nvPr>
        </p:nvSpPr>
        <p:spPr>
          <a:xfrm>
            <a:off x="76200" y="39925"/>
            <a:ext cx="548700" cy="360000"/>
          </a:xfrm>
          <a:prstGeom prst="rect">
            <a:avLst/>
          </a:prstGeom>
          <a:noFill/>
          <a:ln>
            <a:noFill/>
          </a:ln>
        </p:spPr>
        <p:txBody>
          <a:bodyPr anchorCtr="0" anchor="t" bIns="91425" lIns="91425" spcFirstLastPara="1" rIns="91425" wrap="square" tIns="91425">
            <a:noAutofit/>
          </a:bodyPr>
          <a:lstStyle>
            <a:lvl1pPr lvl="0">
              <a:buNone/>
              <a:defRPr b="1" sz="1100">
                <a:solidFill>
                  <a:schemeClr val="lt2"/>
                </a:solidFill>
                <a:latin typeface="Montserrat"/>
                <a:ea typeface="Montserrat"/>
                <a:cs typeface="Montserrat"/>
                <a:sym typeface="Montserrat"/>
              </a:defRPr>
            </a:lvl1pPr>
            <a:lvl2pPr lvl="1">
              <a:buNone/>
              <a:defRPr b="1" sz="1100">
                <a:solidFill>
                  <a:schemeClr val="lt2"/>
                </a:solidFill>
                <a:latin typeface="Montserrat"/>
                <a:ea typeface="Montserrat"/>
                <a:cs typeface="Montserrat"/>
                <a:sym typeface="Montserrat"/>
              </a:defRPr>
            </a:lvl2pPr>
            <a:lvl3pPr lvl="2">
              <a:buNone/>
              <a:defRPr b="1" sz="1100">
                <a:solidFill>
                  <a:schemeClr val="lt2"/>
                </a:solidFill>
                <a:latin typeface="Montserrat"/>
                <a:ea typeface="Montserrat"/>
                <a:cs typeface="Montserrat"/>
                <a:sym typeface="Montserrat"/>
              </a:defRPr>
            </a:lvl3pPr>
            <a:lvl4pPr lvl="3">
              <a:buNone/>
              <a:defRPr b="1" sz="1100">
                <a:solidFill>
                  <a:schemeClr val="lt2"/>
                </a:solidFill>
                <a:latin typeface="Montserrat"/>
                <a:ea typeface="Montserrat"/>
                <a:cs typeface="Montserrat"/>
                <a:sym typeface="Montserrat"/>
              </a:defRPr>
            </a:lvl4pPr>
            <a:lvl5pPr lvl="4">
              <a:buNone/>
              <a:defRPr b="1" sz="1100">
                <a:solidFill>
                  <a:schemeClr val="lt2"/>
                </a:solidFill>
                <a:latin typeface="Montserrat"/>
                <a:ea typeface="Montserrat"/>
                <a:cs typeface="Montserrat"/>
                <a:sym typeface="Montserrat"/>
              </a:defRPr>
            </a:lvl5pPr>
            <a:lvl6pPr lvl="5">
              <a:buNone/>
              <a:defRPr b="1" sz="1100">
                <a:solidFill>
                  <a:schemeClr val="lt2"/>
                </a:solidFill>
                <a:latin typeface="Montserrat"/>
                <a:ea typeface="Montserrat"/>
                <a:cs typeface="Montserrat"/>
                <a:sym typeface="Montserrat"/>
              </a:defRPr>
            </a:lvl6pPr>
            <a:lvl7pPr lvl="6">
              <a:buNone/>
              <a:defRPr b="1" sz="1100">
                <a:solidFill>
                  <a:schemeClr val="lt2"/>
                </a:solidFill>
                <a:latin typeface="Montserrat"/>
                <a:ea typeface="Montserrat"/>
                <a:cs typeface="Montserrat"/>
                <a:sym typeface="Montserrat"/>
              </a:defRPr>
            </a:lvl7pPr>
            <a:lvl8pPr lvl="7">
              <a:buNone/>
              <a:defRPr b="1" sz="1100">
                <a:solidFill>
                  <a:schemeClr val="lt2"/>
                </a:solidFill>
                <a:latin typeface="Montserrat"/>
                <a:ea typeface="Montserrat"/>
                <a:cs typeface="Montserrat"/>
                <a:sym typeface="Montserrat"/>
              </a:defRPr>
            </a:lvl8pPr>
            <a:lvl9pPr lvl="8">
              <a:buNone/>
              <a:defRPr b="1" sz="1100">
                <a:solidFill>
                  <a:schemeClr val="lt2"/>
                </a:solidFill>
                <a:latin typeface="Montserrat"/>
                <a:ea typeface="Montserrat"/>
                <a:cs typeface="Montserrat"/>
                <a:sym typeface="Montserrat"/>
              </a:defRPr>
            </a:lvl9pPr>
          </a:lstStyle>
          <a:p>
            <a:pPr indent="0" lvl="0" marL="0" rtl="0" algn="l">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p:fade thruBlk="1"/>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 Id="rId3" Type="http://schemas.openxmlformats.org/officeDocument/2006/relationships/hyperlink" Target="mailto:walloon@crookedtreelibrary.org" TargetMode="External"/><Relationship Id="rId4" Type="http://schemas.openxmlformats.org/officeDocument/2006/relationships/hyperlink" Target="mailto:cindiplace@gma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document/d/1HWDMViA8AwWXpnn7q8V6nHXz4pE2ggoJONu1Lt92Bwg/edit?usp=sharin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census.gov/data.html" TargetMode="External"/><Relationship Id="rId4" Type="http://schemas.openxmlformats.org/officeDocument/2006/relationships/hyperlink" Target="https://demographicsnow.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docs.google.com/spreadsheets/d/18DRe4z8riXdqRbehD8b1xmerWkvUVB6WF7CaFdn0j8Q/edit?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12"/>
          <p:cNvSpPr txBox="1"/>
          <p:nvPr>
            <p:ph type="ctrTitle"/>
          </p:nvPr>
        </p:nvSpPr>
        <p:spPr>
          <a:xfrm>
            <a:off x="1661700" y="1991825"/>
            <a:ext cx="5820600" cy="1159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Grants: </a:t>
            </a:r>
            <a:endParaRPr/>
          </a:p>
          <a:p>
            <a:pPr indent="0" lvl="0" marL="0" rtl="0" algn="ctr">
              <a:spcBef>
                <a:spcPts val="0"/>
              </a:spcBef>
              <a:spcAft>
                <a:spcPts val="0"/>
              </a:spcAft>
              <a:buNone/>
            </a:pPr>
            <a:r>
              <a:rPr lang="en"/>
              <a:t>Tips &amp; Tricks</a:t>
            </a:r>
            <a:endParaRPr/>
          </a:p>
        </p:txBody>
      </p:sp>
      <p:sp>
        <p:nvSpPr>
          <p:cNvPr id="258" name="Google Shape;258;p12"/>
          <p:cNvSpPr txBox="1"/>
          <p:nvPr/>
        </p:nvSpPr>
        <p:spPr>
          <a:xfrm>
            <a:off x="2429050" y="3398925"/>
            <a:ext cx="4470600" cy="90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latin typeface="PT Serif"/>
                <a:ea typeface="PT Serif"/>
                <a:cs typeface="PT Serif"/>
                <a:sym typeface="PT Serif"/>
              </a:rPr>
              <a:t>MLA 2024 Pre-Conference for Small, Rural Libraries</a:t>
            </a:r>
            <a:endParaRPr>
              <a:solidFill>
                <a:schemeClr val="dk1"/>
              </a:solidFill>
              <a:latin typeface="PT Serif"/>
              <a:ea typeface="PT Serif"/>
              <a:cs typeface="PT Serif"/>
              <a:sym typeface="PT Serif"/>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1"/>
          <p:cNvSpPr txBox="1"/>
          <p:nvPr/>
        </p:nvSpPr>
        <p:spPr>
          <a:xfrm>
            <a:off x="642925" y="931150"/>
            <a:ext cx="5254500" cy="313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dk1"/>
                </a:solidFill>
                <a:latin typeface="PT Serif"/>
                <a:ea typeface="PT Serif"/>
                <a:cs typeface="PT Serif"/>
                <a:sym typeface="PT Serif"/>
              </a:rPr>
              <a:t>A FEW TIPS</a:t>
            </a:r>
            <a:endParaRPr b="1" sz="1600">
              <a:solidFill>
                <a:schemeClr val="dk1"/>
              </a:solidFill>
              <a:latin typeface="PT Serif"/>
              <a:ea typeface="PT Serif"/>
              <a:cs typeface="PT Serif"/>
              <a:sym typeface="PT Serif"/>
            </a:endParaRPr>
          </a:p>
          <a:p>
            <a:pPr indent="0" lvl="0" marL="0" rtl="0" algn="l">
              <a:spcBef>
                <a:spcPts val="0"/>
              </a:spcBef>
              <a:spcAft>
                <a:spcPts val="0"/>
              </a:spcAft>
              <a:buNone/>
            </a:pPr>
            <a:r>
              <a:t/>
            </a:r>
            <a:endParaRPr b="1" sz="1600">
              <a:solidFill>
                <a:schemeClr val="dk1"/>
              </a:solidFill>
            </a:endParaRPr>
          </a:p>
          <a:p>
            <a:pPr indent="-317500" lvl="0" marL="457200" rtl="0" algn="l">
              <a:spcBef>
                <a:spcPts val="0"/>
              </a:spcBef>
              <a:spcAft>
                <a:spcPts val="0"/>
              </a:spcAft>
              <a:buClr>
                <a:schemeClr val="dk1"/>
              </a:buClr>
              <a:buSzPts val="1400"/>
              <a:buChar char="●"/>
            </a:pPr>
            <a:r>
              <a:rPr lang="en">
                <a:solidFill>
                  <a:schemeClr val="dk1"/>
                </a:solidFill>
                <a:latin typeface="PT Serif"/>
                <a:ea typeface="PT Serif"/>
                <a:cs typeface="PT Serif"/>
                <a:sym typeface="PT Serif"/>
              </a:rPr>
              <a:t>Some grantors or grant </a:t>
            </a:r>
            <a:r>
              <a:rPr lang="en">
                <a:solidFill>
                  <a:schemeClr val="dk1"/>
                </a:solidFill>
                <a:latin typeface="PT Serif"/>
                <a:ea typeface="PT Serif"/>
                <a:cs typeface="PT Serif"/>
                <a:sym typeface="PT Serif"/>
              </a:rPr>
              <a:t>administrators</a:t>
            </a:r>
            <a:r>
              <a:rPr lang="en">
                <a:solidFill>
                  <a:schemeClr val="dk1"/>
                </a:solidFill>
                <a:latin typeface="PT Serif"/>
                <a:ea typeface="PT Serif"/>
                <a:cs typeface="PT Serif"/>
                <a:sym typeface="PT Serif"/>
              </a:rPr>
              <a:t> are willing to look at your </a:t>
            </a:r>
            <a:r>
              <a:rPr lang="en">
                <a:solidFill>
                  <a:schemeClr val="dk1"/>
                </a:solidFill>
                <a:latin typeface="PT Serif"/>
                <a:ea typeface="PT Serif"/>
                <a:cs typeface="PT Serif"/>
                <a:sym typeface="PT Serif"/>
              </a:rPr>
              <a:t>application</a:t>
            </a:r>
            <a:r>
              <a:rPr lang="en">
                <a:solidFill>
                  <a:schemeClr val="dk1"/>
                </a:solidFill>
                <a:latin typeface="PT Serif"/>
                <a:ea typeface="PT Serif"/>
                <a:cs typeface="PT Serif"/>
                <a:sym typeface="PT Serif"/>
              </a:rPr>
              <a:t> and offer advice before submission.</a:t>
            </a:r>
            <a:r>
              <a:rPr b="1" lang="en">
                <a:solidFill>
                  <a:schemeClr val="dk1"/>
                </a:solidFill>
              </a:rPr>
              <a:t> </a:t>
            </a:r>
            <a:endParaRPr b="1">
              <a:solidFill>
                <a:schemeClr val="dk1"/>
              </a:solidFill>
            </a:endParaRPr>
          </a:p>
          <a:p>
            <a:pPr indent="-317500" lvl="0" marL="457200" rtl="0" algn="l">
              <a:spcBef>
                <a:spcPts val="0"/>
              </a:spcBef>
              <a:spcAft>
                <a:spcPts val="0"/>
              </a:spcAft>
              <a:buClr>
                <a:schemeClr val="dk1"/>
              </a:buClr>
              <a:buSzPts val="1400"/>
              <a:buChar char="●"/>
            </a:pPr>
            <a:r>
              <a:rPr lang="en">
                <a:solidFill>
                  <a:schemeClr val="dk1"/>
                </a:solidFill>
                <a:latin typeface="PT Serif"/>
                <a:ea typeface="PT Serif"/>
                <a:cs typeface="PT Serif"/>
                <a:sym typeface="PT Serif"/>
              </a:rPr>
              <a:t>Less is not always more when completing grant applications</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Some grants allow small changes in proposed projects or programs</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If a pre-application webinar is offered - TAKE IT!</a:t>
            </a:r>
            <a:endParaRPr>
              <a:solidFill>
                <a:schemeClr val="dk1"/>
              </a:solidFill>
              <a:latin typeface="PT Serif"/>
              <a:ea typeface="PT Serif"/>
              <a:cs typeface="PT Serif"/>
              <a:sym typeface="PT Serif"/>
            </a:endParaRPr>
          </a:p>
          <a:p>
            <a:pPr indent="0" lvl="0" marL="457200" rtl="0" algn="l">
              <a:spcBef>
                <a:spcPts val="0"/>
              </a:spcBef>
              <a:spcAft>
                <a:spcPts val="0"/>
              </a:spcAft>
              <a:buNone/>
            </a:pPr>
            <a:r>
              <a:t/>
            </a:r>
            <a:endParaRPr>
              <a:solidFill>
                <a:schemeClr val="dk1"/>
              </a:solidFill>
              <a:latin typeface="PT Serif"/>
              <a:ea typeface="PT Serif"/>
              <a:cs typeface="PT Serif"/>
              <a:sym typeface="PT Serif"/>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22"/>
          <p:cNvSpPr txBox="1"/>
          <p:nvPr/>
        </p:nvSpPr>
        <p:spPr>
          <a:xfrm>
            <a:off x="642925" y="931150"/>
            <a:ext cx="5254500" cy="313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dk1"/>
                </a:solidFill>
                <a:latin typeface="PT Serif"/>
                <a:ea typeface="PT Serif"/>
                <a:cs typeface="PT Serif"/>
                <a:sym typeface="PT Serif"/>
              </a:rPr>
              <a:t>Grant opportunities you might want to explore</a:t>
            </a:r>
            <a:endParaRPr b="1" sz="1600">
              <a:solidFill>
                <a:schemeClr val="dk1"/>
              </a:solidFill>
              <a:latin typeface="PT Serif"/>
              <a:ea typeface="PT Serif"/>
              <a:cs typeface="PT Serif"/>
              <a:sym typeface="PT Serif"/>
            </a:endParaRPr>
          </a:p>
          <a:p>
            <a:pPr indent="0" lvl="0" marL="0" rtl="0" algn="l">
              <a:spcBef>
                <a:spcPts val="0"/>
              </a:spcBef>
              <a:spcAft>
                <a:spcPts val="0"/>
              </a:spcAft>
              <a:buNone/>
            </a:pPr>
            <a:r>
              <a:t/>
            </a:r>
            <a:endParaRPr b="1" sz="1600">
              <a:solidFill>
                <a:schemeClr val="dk1"/>
              </a:solidFill>
            </a:endParaRPr>
          </a:p>
          <a:p>
            <a:pPr indent="-317500" lvl="0" marL="457200" rtl="0" algn="l">
              <a:spcBef>
                <a:spcPts val="0"/>
              </a:spcBef>
              <a:spcAft>
                <a:spcPts val="0"/>
              </a:spcAft>
              <a:buClr>
                <a:schemeClr val="dk1"/>
              </a:buClr>
              <a:buSzPts val="1400"/>
              <a:buChar char="●"/>
            </a:pPr>
            <a:r>
              <a:rPr lang="en">
                <a:solidFill>
                  <a:schemeClr val="dk1"/>
                </a:solidFill>
                <a:latin typeface="PT Serif"/>
                <a:ea typeface="PT Serif"/>
                <a:cs typeface="PT Serif"/>
                <a:sym typeface="PT Serif"/>
              </a:rPr>
              <a:t>State Humanities, Arts &amp; Culture Groups</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Your State Library</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Rotary Charities</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Local foundations</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Local Service Organizations (Kiwanis has literacy grants)</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Dollar General</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Meijer</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Walmart</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Local businesses</a:t>
            </a:r>
            <a:endParaRPr>
              <a:solidFill>
                <a:schemeClr val="dk1"/>
              </a:solidFill>
              <a:latin typeface="PT Serif"/>
              <a:ea typeface="PT Serif"/>
              <a:cs typeface="PT Serif"/>
              <a:sym typeface="PT Serif"/>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23"/>
          <p:cNvSpPr txBox="1"/>
          <p:nvPr>
            <p:ph idx="4294967295" type="ctrTitle"/>
          </p:nvPr>
        </p:nvSpPr>
        <p:spPr>
          <a:xfrm>
            <a:off x="624900" y="559400"/>
            <a:ext cx="6593700" cy="1159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9600"/>
              <a:t>Thanks!</a:t>
            </a:r>
            <a:endParaRPr sz="9600"/>
          </a:p>
        </p:txBody>
      </p:sp>
      <p:sp>
        <p:nvSpPr>
          <p:cNvPr id="319" name="Google Shape;319;p23"/>
          <p:cNvSpPr txBox="1"/>
          <p:nvPr>
            <p:ph idx="4294967295" type="subTitle"/>
          </p:nvPr>
        </p:nvSpPr>
        <p:spPr>
          <a:xfrm>
            <a:off x="677425" y="1633338"/>
            <a:ext cx="6593700" cy="7848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3600"/>
              <a:t>Any questions?</a:t>
            </a:r>
            <a:endParaRPr sz="3600"/>
          </a:p>
        </p:txBody>
      </p:sp>
      <p:sp>
        <p:nvSpPr>
          <p:cNvPr id="320" name="Google Shape;320;p23"/>
          <p:cNvSpPr txBox="1"/>
          <p:nvPr>
            <p:ph idx="4294967295" type="body"/>
          </p:nvPr>
        </p:nvSpPr>
        <p:spPr>
          <a:xfrm>
            <a:off x="714375" y="2463550"/>
            <a:ext cx="6593700" cy="19227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1800"/>
              <a:t>Cindi Place</a:t>
            </a:r>
            <a:endParaRPr sz="1800"/>
          </a:p>
          <a:p>
            <a:pPr indent="0" lvl="0" marL="0" rtl="0" algn="l">
              <a:spcBef>
                <a:spcPts val="600"/>
              </a:spcBef>
              <a:spcAft>
                <a:spcPts val="0"/>
              </a:spcAft>
              <a:buNone/>
            </a:pPr>
            <a:r>
              <a:rPr lang="en" sz="1800"/>
              <a:t>Crooked Tree District Library</a:t>
            </a:r>
            <a:endParaRPr sz="1800"/>
          </a:p>
          <a:p>
            <a:pPr indent="0" lvl="0" marL="0" rtl="0" algn="l">
              <a:spcBef>
                <a:spcPts val="600"/>
              </a:spcBef>
              <a:spcAft>
                <a:spcPts val="0"/>
              </a:spcAft>
              <a:buNone/>
            </a:pPr>
            <a:r>
              <a:rPr lang="en" sz="1800"/>
              <a:t>231-535-2111</a:t>
            </a:r>
            <a:endParaRPr sz="1800"/>
          </a:p>
          <a:p>
            <a:pPr indent="0" lvl="0" marL="0" rtl="0" algn="l">
              <a:spcBef>
                <a:spcPts val="600"/>
              </a:spcBef>
              <a:spcAft>
                <a:spcPts val="0"/>
              </a:spcAft>
              <a:buNone/>
            </a:pPr>
            <a:r>
              <a:rPr lang="en" sz="1800" u="sng">
                <a:solidFill>
                  <a:schemeClr val="hlink"/>
                </a:solidFill>
                <a:hlinkClick r:id="rId3"/>
              </a:rPr>
              <a:t>walloon@crookedtreelibrary.org</a:t>
            </a:r>
            <a:endParaRPr sz="1800"/>
          </a:p>
          <a:p>
            <a:pPr indent="0" lvl="0" marL="0" rtl="0" algn="l">
              <a:spcBef>
                <a:spcPts val="600"/>
              </a:spcBef>
              <a:spcAft>
                <a:spcPts val="0"/>
              </a:spcAft>
              <a:buNone/>
            </a:pPr>
            <a:r>
              <a:rPr lang="en" sz="1800" u="sng">
                <a:solidFill>
                  <a:schemeClr val="hlink"/>
                </a:solidFill>
                <a:hlinkClick r:id="rId4"/>
              </a:rPr>
              <a:t>cindiplace@gmail.com</a:t>
            </a:r>
            <a:endParaRPr sz="1800"/>
          </a:p>
          <a:p>
            <a:pPr indent="0" lvl="0" marL="0" rtl="0" algn="l">
              <a:spcBef>
                <a:spcPts val="600"/>
              </a:spcBef>
              <a:spcAft>
                <a:spcPts val="0"/>
              </a:spcAft>
              <a:buNone/>
            </a:pPr>
            <a:r>
              <a:t/>
            </a:r>
            <a:endParaRPr sz="1800"/>
          </a:p>
          <a:p>
            <a:pPr indent="0" lvl="0" marL="0" rtl="0" algn="l">
              <a:spcBef>
                <a:spcPts val="600"/>
              </a:spcBef>
              <a:spcAft>
                <a:spcPts val="0"/>
              </a:spcAft>
              <a:buNone/>
            </a:pPr>
            <a:r>
              <a:t/>
            </a:r>
            <a:endParaRPr sz="1800"/>
          </a:p>
        </p:txBody>
      </p:sp>
      <p:sp>
        <p:nvSpPr>
          <p:cNvPr id="321" name="Google Shape;321;p23"/>
          <p:cNvSpPr txBox="1"/>
          <p:nvPr>
            <p:ph idx="12" type="sldNum"/>
          </p:nvPr>
        </p:nvSpPr>
        <p:spPr>
          <a:xfrm>
            <a:off x="76200" y="39925"/>
            <a:ext cx="548700" cy="36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13"/>
          <p:cNvSpPr txBox="1"/>
          <p:nvPr>
            <p:ph idx="4294967295" type="ctrTitle"/>
          </p:nvPr>
        </p:nvSpPr>
        <p:spPr>
          <a:xfrm>
            <a:off x="638175" y="1202350"/>
            <a:ext cx="6593700" cy="1159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9600"/>
              <a:t>Hello!</a:t>
            </a:r>
            <a:endParaRPr sz="9600"/>
          </a:p>
        </p:txBody>
      </p:sp>
      <p:sp>
        <p:nvSpPr>
          <p:cNvPr id="264" name="Google Shape;264;p13"/>
          <p:cNvSpPr txBox="1"/>
          <p:nvPr>
            <p:ph idx="4294967295" type="subTitle"/>
          </p:nvPr>
        </p:nvSpPr>
        <p:spPr>
          <a:xfrm>
            <a:off x="714375" y="2179350"/>
            <a:ext cx="6593700" cy="7848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3600"/>
              <a:t>Cindi Place</a:t>
            </a:r>
            <a:endParaRPr sz="3600"/>
          </a:p>
        </p:txBody>
      </p:sp>
      <p:sp>
        <p:nvSpPr>
          <p:cNvPr id="265" name="Google Shape;265;p13"/>
          <p:cNvSpPr txBox="1"/>
          <p:nvPr>
            <p:ph idx="4294967295" type="body"/>
          </p:nvPr>
        </p:nvSpPr>
        <p:spPr>
          <a:xfrm>
            <a:off x="780875" y="2930800"/>
            <a:ext cx="6593700" cy="15771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1800"/>
              <a:t>Interim Director, Crooked Tree District Library</a:t>
            </a:r>
            <a:endParaRPr sz="1800"/>
          </a:p>
          <a:p>
            <a:pPr indent="0" lvl="0" marL="0" rtl="0" algn="l">
              <a:spcBef>
                <a:spcPts val="600"/>
              </a:spcBef>
              <a:spcAft>
                <a:spcPts val="0"/>
              </a:spcAft>
              <a:buNone/>
            </a:pPr>
            <a:r>
              <a:rPr lang="en" sz="1800"/>
              <a:t>Class 2 library located in Northern Michigan</a:t>
            </a:r>
            <a:endParaRPr sz="1800"/>
          </a:p>
          <a:p>
            <a:pPr indent="0" lvl="0" marL="0" rtl="0" algn="l">
              <a:spcBef>
                <a:spcPts val="600"/>
              </a:spcBef>
              <a:spcAft>
                <a:spcPts val="0"/>
              </a:spcAft>
              <a:buNone/>
            </a:pPr>
            <a:r>
              <a:rPr lang="en" sz="1800"/>
              <a:t>walloon@crookedtreelibrary.org</a:t>
            </a:r>
            <a:endParaRPr sz="1800"/>
          </a:p>
          <a:p>
            <a:pPr indent="0" lvl="0" marL="0" rtl="0" algn="l">
              <a:spcBef>
                <a:spcPts val="600"/>
              </a:spcBef>
              <a:spcAft>
                <a:spcPts val="0"/>
              </a:spcAft>
              <a:buNone/>
            </a:pPr>
            <a:r>
              <a:rPr lang="en" sz="1800"/>
              <a:t>cindiplace@gmail.com</a:t>
            </a:r>
            <a:endParaRPr sz="1800"/>
          </a:p>
        </p:txBody>
      </p:sp>
      <p:sp>
        <p:nvSpPr>
          <p:cNvPr id="266" name="Google Shape;266;p13"/>
          <p:cNvSpPr txBox="1"/>
          <p:nvPr>
            <p:ph idx="12" type="sldNum"/>
          </p:nvPr>
        </p:nvSpPr>
        <p:spPr>
          <a:xfrm>
            <a:off x="76200" y="39925"/>
            <a:ext cx="548700" cy="36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14"/>
          <p:cNvSpPr txBox="1"/>
          <p:nvPr>
            <p:ph type="title"/>
          </p:nvPr>
        </p:nvSpPr>
        <p:spPr>
          <a:xfrm>
            <a:off x="403325" y="505675"/>
            <a:ext cx="5917200" cy="697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t>Getting Started</a:t>
            </a:r>
            <a:endParaRPr sz="3600"/>
          </a:p>
        </p:txBody>
      </p:sp>
      <p:sp>
        <p:nvSpPr>
          <p:cNvPr id="272" name="Google Shape;272;p14"/>
          <p:cNvSpPr txBox="1"/>
          <p:nvPr/>
        </p:nvSpPr>
        <p:spPr>
          <a:xfrm>
            <a:off x="354725" y="1565725"/>
            <a:ext cx="6510600" cy="2934900"/>
          </a:xfrm>
          <a:prstGeom prst="rect">
            <a:avLst/>
          </a:prstGeom>
          <a:noFill/>
          <a:ln>
            <a:noFill/>
          </a:ln>
        </p:spPr>
        <p:txBody>
          <a:bodyPr anchorCtr="0" anchor="t" bIns="91425" lIns="91425" spcFirstLastPara="1" rIns="91425" wrap="square" tIns="91425">
            <a:noAutofit/>
          </a:bodyPr>
          <a:lstStyle/>
          <a:p>
            <a:pPr indent="0" lvl="0" marL="0" rtl="0" algn="l">
              <a:spcBef>
                <a:spcPts val="600"/>
              </a:spcBef>
              <a:spcAft>
                <a:spcPts val="0"/>
              </a:spcAft>
              <a:buNone/>
            </a:pPr>
            <a:r>
              <a:rPr lang="en" sz="1600">
                <a:solidFill>
                  <a:srgbClr val="FFFFFF"/>
                </a:solidFill>
                <a:latin typeface="PT Serif"/>
                <a:ea typeface="PT Serif"/>
                <a:cs typeface="PT Serif"/>
                <a:sym typeface="PT Serif"/>
              </a:rPr>
              <a:t>Where do you fit on the grant </a:t>
            </a:r>
            <a:r>
              <a:rPr lang="en" sz="1600">
                <a:solidFill>
                  <a:srgbClr val="FFFFFF"/>
                </a:solidFill>
                <a:latin typeface="PT Serif"/>
                <a:ea typeface="PT Serif"/>
                <a:cs typeface="PT Serif"/>
                <a:sym typeface="PT Serif"/>
              </a:rPr>
              <a:t>writing</a:t>
            </a:r>
            <a:r>
              <a:rPr lang="en" sz="1600">
                <a:solidFill>
                  <a:srgbClr val="FFFFFF"/>
                </a:solidFill>
                <a:latin typeface="PT Serif"/>
                <a:ea typeface="PT Serif"/>
                <a:cs typeface="PT Serif"/>
                <a:sym typeface="PT Serif"/>
              </a:rPr>
              <a:t> journey? </a:t>
            </a:r>
            <a:r>
              <a:rPr lang="en" sz="1600">
                <a:solidFill>
                  <a:srgbClr val="FFFFFF"/>
                </a:solidFill>
                <a:latin typeface="PT Serif"/>
                <a:ea typeface="PT Serif"/>
                <a:cs typeface="PT Serif"/>
                <a:sym typeface="PT Serif"/>
              </a:rPr>
              <a:t> </a:t>
            </a:r>
            <a:endParaRPr sz="1600">
              <a:solidFill>
                <a:srgbClr val="FFFFFF"/>
              </a:solidFill>
              <a:latin typeface="PT Serif"/>
              <a:ea typeface="PT Serif"/>
              <a:cs typeface="PT Serif"/>
              <a:sym typeface="PT Serif"/>
            </a:endParaRPr>
          </a:p>
          <a:p>
            <a:pPr indent="-330200" lvl="0" marL="457200" rtl="0" algn="l">
              <a:spcBef>
                <a:spcPts val="600"/>
              </a:spcBef>
              <a:spcAft>
                <a:spcPts val="0"/>
              </a:spcAft>
              <a:buClr>
                <a:srgbClr val="FFFFFF"/>
              </a:buClr>
              <a:buSzPts val="1600"/>
              <a:buFont typeface="PT Serif"/>
              <a:buChar char="●"/>
            </a:pPr>
            <a:r>
              <a:rPr lang="en" sz="1600">
                <a:solidFill>
                  <a:srgbClr val="FFFFFF"/>
                </a:solidFill>
                <a:latin typeface="PT Serif"/>
                <a:ea typeface="PT Serif"/>
                <a:cs typeface="PT Serif"/>
                <a:sym typeface="PT Serif"/>
              </a:rPr>
              <a:t>Never written a grant before</a:t>
            </a:r>
            <a:endParaRPr sz="1600">
              <a:solidFill>
                <a:srgbClr val="FFFFFF"/>
              </a:solidFill>
              <a:latin typeface="PT Serif"/>
              <a:ea typeface="PT Serif"/>
              <a:cs typeface="PT Serif"/>
              <a:sym typeface="PT Serif"/>
            </a:endParaRPr>
          </a:p>
          <a:p>
            <a:pPr indent="-330200" lvl="0" marL="457200" rtl="0" algn="l">
              <a:spcBef>
                <a:spcPts val="0"/>
              </a:spcBef>
              <a:spcAft>
                <a:spcPts val="0"/>
              </a:spcAft>
              <a:buClr>
                <a:srgbClr val="FFFFFF"/>
              </a:buClr>
              <a:buSzPts val="1600"/>
              <a:buFont typeface="PT Serif"/>
              <a:buChar char="●"/>
            </a:pPr>
            <a:r>
              <a:rPr lang="en" sz="1600">
                <a:solidFill>
                  <a:srgbClr val="FFFFFF"/>
                </a:solidFill>
                <a:latin typeface="PT Serif"/>
                <a:ea typeface="PT Serif"/>
                <a:cs typeface="PT Serif"/>
                <a:sym typeface="PT Serif"/>
              </a:rPr>
              <a:t>Written and been awarded a few grants</a:t>
            </a:r>
            <a:endParaRPr sz="1600">
              <a:solidFill>
                <a:srgbClr val="FFFFFF"/>
              </a:solidFill>
              <a:latin typeface="PT Serif"/>
              <a:ea typeface="PT Serif"/>
              <a:cs typeface="PT Serif"/>
              <a:sym typeface="PT Serif"/>
            </a:endParaRPr>
          </a:p>
          <a:p>
            <a:pPr indent="-330200" lvl="0" marL="457200" rtl="0" algn="l">
              <a:spcBef>
                <a:spcPts val="0"/>
              </a:spcBef>
              <a:spcAft>
                <a:spcPts val="0"/>
              </a:spcAft>
              <a:buClr>
                <a:srgbClr val="FFFFFF"/>
              </a:buClr>
              <a:buSzPts val="1600"/>
              <a:buFont typeface="PT Serif"/>
              <a:buChar char="●"/>
            </a:pPr>
            <a:r>
              <a:rPr lang="en" sz="1600">
                <a:solidFill>
                  <a:srgbClr val="FFFFFF"/>
                </a:solidFill>
                <a:latin typeface="PT Serif"/>
                <a:ea typeface="PT Serif"/>
                <a:cs typeface="PT Serif"/>
                <a:sym typeface="PT Serif"/>
              </a:rPr>
              <a:t>Have written and been awarded a few larger ($5000 +) grants</a:t>
            </a:r>
            <a:endParaRPr sz="1600">
              <a:solidFill>
                <a:srgbClr val="FFFFFF"/>
              </a:solidFill>
              <a:latin typeface="PT Serif"/>
              <a:ea typeface="PT Serif"/>
              <a:cs typeface="PT Serif"/>
              <a:sym typeface="PT Serif"/>
            </a:endParaRPr>
          </a:p>
          <a:p>
            <a:pPr indent="0" lvl="0" marL="0" rtl="0" algn="l">
              <a:spcBef>
                <a:spcPts val="600"/>
              </a:spcBef>
              <a:spcAft>
                <a:spcPts val="0"/>
              </a:spcAft>
              <a:buNone/>
            </a:pPr>
            <a:r>
              <a:rPr lang="en" sz="1600">
                <a:solidFill>
                  <a:srgbClr val="FFFFFF"/>
                </a:solidFill>
                <a:latin typeface="PT Serif"/>
                <a:ea typeface="PT Serif"/>
                <a:cs typeface="PT Serif"/>
                <a:sym typeface="PT Serif"/>
              </a:rPr>
              <a:t>Why attend this session?</a:t>
            </a:r>
            <a:endParaRPr sz="1600">
              <a:solidFill>
                <a:srgbClr val="FFFFFF"/>
              </a:solidFill>
              <a:latin typeface="PT Serif"/>
              <a:ea typeface="PT Serif"/>
              <a:cs typeface="PT Serif"/>
              <a:sym typeface="PT Serif"/>
            </a:endParaRPr>
          </a:p>
          <a:p>
            <a:pPr indent="0" lvl="0" marL="0" rtl="0" algn="l">
              <a:spcBef>
                <a:spcPts val="600"/>
              </a:spcBef>
              <a:spcAft>
                <a:spcPts val="0"/>
              </a:spcAft>
              <a:buNone/>
            </a:pPr>
            <a:r>
              <a:rPr lang="en" sz="1600">
                <a:solidFill>
                  <a:srgbClr val="FFFFFF"/>
                </a:solidFill>
                <a:latin typeface="PT Serif"/>
                <a:ea typeface="PT Serif"/>
                <a:cs typeface="PT Serif"/>
                <a:sym typeface="PT Serif"/>
              </a:rPr>
              <a:t>What are your “burning” questions?</a:t>
            </a:r>
            <a:endParaRPr sz="1600">
              <a:solidFill>
                <a:srgbClr val="FFFFFF"/>
              </a:solidFill>
              <a:latin typeface="PT Serif"/>
              <a:ea typeface="PT Serif"/>
              <a:cs typeface="PT Serif"/>
              <a:sym typeface="PT Serif"/>
            </a:endParaRPr>
          </a:p>
        </p:txBody>
      </p:sp>
      <p:sp>
        <p:nvSpPr>
          <p:cNvPr id="273" name="Google Shape;273;p14"/>
          <p:cNvSpPr txBox="1"/>
          <p:nvPr>
            <p:ph idx="12" type="sldNum"/>
          </p:nvPr>
        </p:nvSpPr>
        <p:spPr>
          <a:xfrm>
            <a:off x="76200" y="39925"/>
            <a:ext cx="548700" cy="36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15"/>
          <p:cNvSpPr txBox="1"/>
          <p:nvPr/>
        </p:nvSpPr>
        <p:spPr>
          <a:xfrm>
            <a:off x="982875" y="1248925"/>
            <a:ext cx="4907100" cy="264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dk1"/>
                </a:solidFill>
                <a:latin typeface="PT Serif"/>
                <a:ea typeface="PT Serif"/>
                <a:cs typeface="PT Serif"/>
                <a:sym typeface="PT Serif"/>
              </a:rPr>
              <a:t>Ask Yourself……</a:t>
            </a:r>
            <a:endParaRPr b="1" sz="1600">
              <a:solidFill>
                <a:schemeClr val="dk1"/>
              </a:solidFill>
              <a:latin typeface="PT Serif"/>
              <a:ea typeface="PT Serif"/>
              <a:cs typeface="PT Serif"/>
              <a:sym typeface="PT Serif"/>
            </a:endParaRPr>
          </a:p>
          <a:p>
            <a:pPr indent="0" lvl="0" marL="0" rtl="0" algn="l">
              <a:spcBef>
                <a:spcPts val="0"/>
              </a:spcBef>
              <a:spcAft>
                <a:spcPts val="0"/>
              </a:spcAft>
              <a:buNone/>
            </a:pPr>
            <a:r>
              <a:t/>
            </a:r>
            <a:endParaRPr b="1" sz="1600">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What unmet need(s) does our community have which could be an opportunity for my </a:t>
            </a:r>
            <a:r>
              <a:rPr lang="en">
                <a:solidFill>
                  <a:schemeClr val="dk1"/>
                </a:solidFill>
                <a:latin typeface="PT Serif"/>
                <a:ea typeface="PT Serif"/>
                <a:cs typeface="PT Serif"/>
                <a:sym typeface="PT Serif"/>
              </a:rPr>
              <a:t>library</a:t>
            </a:r>
            <a:r>
              <a:rPr lang="en">
                <a:solidFill>
                  <a:schemeClr val="dk1"/>
                </a:solidFill>
                <a:latin typeface="PT Serif"/>
                <a:ea typeface="PT Serif"/>
                <a:cs typeface="PT Serif"/>
                <a:sym typeface="PT Serif"/>
              </a:rPr>
              <a:t>? </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Survey</a:t>
            </a:r>
            <a:r>
              <a:rPr lang="en">
                <a:solidFill>
                  <a:schemeClr val="dk1"/>
                </a:solidFill>
                <a:latin typeface="PT Serif"/>
                <a:ea typeface="PT Serif"/>
                <a:cs typeface="PT Serif"/>
                <a:sym typeface="PT Serif"/>
              </a:rPr>
              <a:t> or talk to stakeholders to make sure the program or plan being considered will be supported</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Would filling this need align with our library’s goals and mission statement? </a:t>
            </a:r>
            <a:r>
              <a:rPr lang="en">
                <a:solidFill>
                  <a:schemeClr val="dk1"/>
                </a:solidFill>
                <a:latin typeface="PT Serif"/>
                <a:ea typeface="PT Serif"/>
                <a:cs typeface="PT Serif"/>
                <a:sym typeface="PT Serif"/>
              </a:rPr>
              <a:t>Strategic</a:t>
            </a:r>
            <a:r>
              <a:rPr lang="en">
                <a:solidFill>
                  <a:schemeClr val="dk1"/>
                </a:solidFill>
                <a:latin typeface="PT Serif"/>
                <a:ea typeface="PT Serif"/>
                <a:cs typeface="PT Serif"/>
                <a:sym typeface="PT Serif"/>
              </a:rPr>
              <a:t> Plan? (if you have one)</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Do we have the staff support to fulfill this need?</a:t>
            </a:r>
            <a:endParaRPr>
              <a:solidFill>
                <a:schemeClr val="dk1"/>
              </a:solidFill>
              <a:latin typeface="PT Serif"/>
              <a:ea typeface="PT Serif"/>
              <a:cs typeface="PT Serif"/>
              <a:sym typeface="PT Serif"/>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6"/>
          <p:cNvSpPr txBox="1"/>
          <p:nvPr/>
        </p:nvSpPr>
        <p:spPr>
          <a:xfrm>
            <a:off x="798125" y="1152875"/>
            <a:ext cx="5379900" cy="351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dk1"/>
                </a:solidFill>
                <a:latin typeface="PT Serif"/>
                <a:ea typeface="PT Serif"/>
                <a:cs typeface="PT Serif"/>
                <a:sym typeface="PT Serif"/>
              </a:rPr>
              <a:t>WHY apply for grant funding?</a:t>
            </a:r>
            <a:endParaRPr b="1" sz="1600">
              <a:solidFill>
                <a:schemeClr val="dk1"/>
              </a:solidFill>
              <a:latin typeface="PT Serif"/>
              <a:ea typeface="PT Serif"/>
              <a:cs typeface="PT Serif"/>
              <a:sym typeface="PT Serif"/>
            </a:endParaRPr>
          </a:p>
          <a:p>
            <a:pPr indent="0" lvl="0" marL="0" rtl="0" algn="l">
              <a:spcBef>
                <a:spcPts val="0"/>
              </a:spcBef>
              <a:spcAft>
                <a:spcPts val="0"/>
              </a:spcAft>
              <a:buNone/>
            </a:pPr>
            <a:r>
              <a:t/>
            </a:r>
            <a:endParaRPr b="1" sz="1600">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Need the money, a new program, or expanding on a current program? </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In preparing for a grant, you will find yourself thinking through the steps and processes needed to fulfill the need(s).</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Make sure you are seeking funding to meet a need in your community - not just to ask for more money. </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Others?</a:t>
            </a:r>
            <a:endParaRPr>
              <a:solidFill>
                <a:schemeClr val="dk1"/>
              </a:solidFill>
              <a:latin typeface="PT Serif"/>
              <a:ea typeface="PT Serif"/>
              <a:cs typeface="PT Serif"/>
              <a:sym typeface="PT Serif"/>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17"/>
          <p:cNvSpPr txBox="1"/>
          <p:nvPr/>
        </p:nvSpPr>
        <p:spPr>
          <a:xfrm>
            <a:off x="857250" y="783350"/>
            <a:ext cx="5239500" cy="338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700">
                <a:solidFill>
                  <a:schemeClr val="dk1"/>
                </a:solidFill>
                <a:latin typeface="PT Serif"/>
                <a:ea typeface="PT Serif"/>
                <a:cs typeface="PT Serif"/>
                <a:sym typeface="PT Serif"/>
              </a:rPr>
              <a:t>Preparation…</a:t>
            </a:r>
            <a:endParaRPr b="1" sz="1700">
              <a:solidFill>
                <a:schemeClr val="dk1"/>
              </a:solidFill>
              <a:latin typeface="PT Serif"/>
              <a:ea typeface="PT Serif"/>
              <a:cs typeface="PT Serif"/>
              <a:sym typeface="PT Serif"/>
            </a:endParaRPr>
          </a:p>
          <a:p>
            <a:pPr indent="0" lvl="0" marL="0" rtl="0" algn="l">
              <a:spcBef>
                <a:spcPts val="0"/>
              </a:spcBef>
              <a:spcAft>
                <a:spcPts val="0"/>
              </a:spcAft>
              <a:buNone/>
            </a:pPr>
            <a:r>
              <a:t/>
            </a:r>
            <a:endParaRPr b="1" sz="1700">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Read grant </a:t>
            </a:r>
            <a:r>
              <a:rPr lang="en">
                <a:solidFill>
                  <a:schemeClr val="dk1"/>
                </a:solidFill>
                <a:latin typeface="PT Serif"/>
                <a:ea typeface="PT Serif"/>
                <a:cs typeface="PT Serif"/>
                <a:sym typeface="PT Serif"/>
              </a:rPr>
              <a:t>outline</a:t>
            </a:r>
            <a:r>
              <a:rPr lang="en">
                <a:solidFill>
                  <a:schemeClr val="dk1"/>
                </a:solidFill>
                <a:latin typeface="PT Serif"/>
                <a:ea typeface="PT Serif"/>
                <a:cs typeface="PT Serif"/>
                <a:sym typeface="PT Serif"/>
              </a:rPr>
              <a:t> thoroughly including </a:t>
            </a:r>
            <a:r>
              <a:rPr lang="en">
                <a:solidFill>
                  <a:schemeClr val="dk1"/>
                </a:solidFill>
                <a:latin typeface="PT Serif"/>
                <a:ea typeface="PT Serif"/>
                <a:cs typeface="PT Serif"/>
                <a:sym typeface="PT Serif"/>
              </a:rPr>
              <a:t>eligibility</a:t>
            </a:r>
            <a:r>
              <a:rPr lang="en">
                <a:solidFill>
                  <a:schemeClr val="dk1"/>
                </a:solidFill>
                <a:latin typeface="PT Serif"/>
                <a:ea typeface="PT Serif"/>
                <a:cs typeface="PT Serif"/>
                <a:sym typeface="PT Serif"/>
              </a:rPr>
              <a:t> requirements</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Brain storm a project or consider expanding on an existing project or program.</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Print out a paper copy of the grant application</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Decide how you are going to store your grant request(s), data etc.</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Solicit letters of support</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Gather data (e.g. demographic)</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Look for opportunities to collaborate</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u="sng">
                <a:solidFill>
                  <a:schemeClr val="hlink"/>
                </a:solidFill>
                <a:latin typeface="PT Serif"/>
                <a:ea typeface="PT Serif"/>
                <a:cs typeface="PT Serif"/>
                <a:sym typeface="PT Serif"/>
                <a:hlinkClick r:id="rId3"/>
              </a:rPr>
              <a:t>Grant Application Template</a:t>
            </a:r>
            <a:endParaRPr>
              <a:solidFill>
                <a:schemeClr val="dk1"/>
              </a:solidFill>
              <a:latin typeface="PT Serif"/>
              <a:ea typeface="PT Serif"/>
              <a:cs typeface="PT Serif"/>
              <a:sym typeface="PT Serif"/>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18"/>
          <p:cNvSpPr txBox="1"/>
          <p:nvPr/>
        </p:nvSpPr>
        <p:spPr>
          <a:xfrm>
            <a:off x="827700" y="1160225"/>
            <a:ext cx="5409600" cy="347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dk1"/>
                </a:solidFill>
                <a:latin typeface="PT Serif"/>
                <a:ea typeface="PT Serif"/>
                <a:cs typeface="PT Serif"/>
                <a:sym typeface="PT Serif"/>
              </a:rPr>
              <a:t>Writing</a:t>
            </a:r>
            <a:r>
              <a:rPr b="1" lang="en" sz="1600">
                <a:solidFill>
                  <a:schemeClr val="dk1"/>
                </a:solidFill>
                <a:latin typeface="PT Serif"/>
                <a:ea typeface="PT Serif"/>
                <a:cs typeface="PT Serif"/>
                <a:sym typeface="PT Serif"/>
              </a:rPr>
              <a:t> the project/program narrative</a:t>
            </a:r>
            <a:endParaRPr b="1" sz="1600">
              <a:solidFill>
                <a:schemeClr val="dk1"/>
              </a:solidFill>
              <a:latin typeface="PT Serif"/>
              <a:ea typeface="PT Serif"/>
              <a:cs typeface="PT Serif"/>
              <a:sym typeface="PT Serif"/>
            </a:endParaRPr>
          </a:p>
          <a:p>
            <a:pPr indent="0" lvl="0" marL="0" rtl="0" algn="l">
              <a:spcBef>
                <a:spcPts val="0"/>
              </a:spcBef>
              <a:spcAft>
                <a:spcPts val="0"/>
              </a:spcAft>
              <a:buNone/>
            </a:pPr>
            <a:r>
              <a:t/>
            </a:r>
            <a:endParaRPr b="1" sz="1600">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Make sure your request for funds is clear and in the narrative you match your proposed project or program plans to specific grant requirements</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Be specific</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Demographics: </a:t>
            </a:r>
            <a:r>
              <a:rPr lang="en" u="sng">
                <a:solidFill>
                  <a:schemeClr val="hlink"/>
                </a:solidFill>
                <a:latin typeface="PT Serif"/>
                <a:ea typeface="PT Serif"/>
                <a:cs typeface="PT Serif"/>
                <a:sym typeface="PT Serif"/>
                <a:hlinkClick r:id="rId3"/>
              </a:rPr>
              <a:t>https://www.census.gov/data.html</a:t>
            </a:r>
            <a:r>
              <a:rPr lang="en">
                <a:solidFill>
                  <a:schemeClr val="dk1"/>
                </a:solidFill>
                <a:latin typeface="PT Serif"/>
                <a:ea typeface="PT Serif"/>
                <a:cs typeface="PT Serif"/>
                <a:sym typeface="PT Serif"/>
              </a:rPr>
              <a:t>, </a:t>
            </a:r>
            <a:r>
              <a:rPr lang="en" u="sng">
                <a:solidFill>
                  <a:schemeClr val="hlink"/>
                </a:solidFill>
                <a:latin typeface="PT Serif"/>
                <a:ea typeface="PT Serif"/>
                <a:cs typeface="PT Serif"/>
                <a:sym typeface="PT Serif"/>
                <a:hlinkClick r:id="rId4"/>
              </a:rPr>
              <a:t>https://demographicsnow.com/</a:t>
            </a:r>
            <a:r>
              <a:rPr lang="en">
                <a:solidFill>
                  <a:schemeClr val="dk1"/>
                </a:solidFill>
                <a:latin typeface="PT Serif"/>
                <a:ea typeface="PT Serif"/>
                <a:cs typeface="PT Serif"/>
                <a:sym typeface="PT Serif"/>
              </a:rPr>
              <a:t> </a:t>
            </a:r>
            <a:endParaRPr>
              <a:solidFill>
                <a:schemeClr val="dk1"/>
              </a:solidFill>
              <a:latin typeface="PT Serif"/>
              <a:ea typeface="PT Serif"/>
              <a:cs typeface="PT Serif"/>
              <a:sym typeface="PT Serif"/>
            </a:endParaRPr>
          </a:p>
          <a:p>
            <a:pPr indent="0" lvl="0" marL="457200" rtl="0" algn="l">
              <a:spcBef>
                <a:spcPts val="0"/>
              </a:spcBef>
              <a:spcAft>
                <a:spcPts val="0"/>
              </a:spcAft>
              <a:buNone/>
            </a:pPr>
            <a:r>
              <a:t/>
            </a:r>
            <a:endParaRPr>
              <a:solidFill>
                <a:schemeClr val="dk1"/>
              </a:solidFill>
              <a:latin typeface="PT Serif"/>
              <a:ea typeface="PT Serif"/>
              <a:cs typeface="PT Serif"/>
              <a:sym typeface="PT Serif"/>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19"/>
          <p:cNvSpPr txBox="1"/>
          <p:nvPr/>
        </p:nvSpPr>
        <p:spPr>
          <a:xfrm>
            <a:off x="724225" y="1448450"/>
            <a:ext cx="5357700" cy="2882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dk1"/>
                </a:solidFill>
                <a:latin typeface="PT Serif"/>
                <a:ea typeface="PT Serif"/>
                <a:cs typeface="PT Serif"/>
                <a:sym typeface="PT Serif"/>
              </a:rPr>
              <a:t>Additional Application Sections</a:t>
            </a:r>
            <a:endParaRPr b="1" sz="1600">
              <a:solidFill>
                <a:schemeClr val="dk1"/>
              </a:solidFill>
              <a:latin typeface="PT Serif"/>
              <a:ea typeface="PT Serif"/>
              <a:cs typeface="PT Serif"/>
              <a:sym typeface="PT Serif"/>
            </a:endParaRPr>
          </a:p>
          <a:p>
            <a:pPr indent="0" lvl="0" marL="0" rtl="0" algn="l">
              <a:spcBef>
                <a:spcPts val="0"/>
              </a:spcBef>
              <a:spcAft>
                <a:spcPts val="0"/>
              </a:spcAft>
              <a:buNone/>
            </a:pPr>
            <a:r>
              <a:t/>
            </a:r>
            <a:endParaRPr b="1">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The Budget</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Promotion</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Certification</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Proofread, proofread, proofread - then ask a few others to proofread!</a:t>
            </a:r>
            <a:endParaRPr>
              <a:solidFill>
                <a:schemeClr val="dk1"/>
              </a:solidFill>
              <a:latin typeface="PT Serif"/>
              <a:ea typeface="PT Serif"/>
              <a:cs typeface="PT Serif"/>
              <a:sym typeface="PT Serif"/>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20"/>
          <p:cNvSpPr txBox="1"/>
          <p:nvPr/>
        </p:nvSpPr>
        <p:spPr>
          <a:xfrm>
            <a:off x="1019825" y="1027225"/>
            <a:ext cx="4899600" cy="303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dk1"/>
                </a:solidFill>
                <a:latin typeface="PT Serif"/>
                <a:ea typeface="PT Serif"/>
                <a:cs typeface="PT Serif"/>
                <a:sym typeface="PT Serif"/>
              </a:rPr>
              <a:t>YOU GOT THE GRANT! Now what????</a:t>
            </a:r>
            <a:endParaRPr b="1" sz="1600">
              <a:solidFill>
                <a:schemeClr val="dk1"/>
              </a:solidFill>
              <a:latin typeface="PT Serif"/>
              <a:ea typeface="PT Serif"/>
              <a:cs typeface="PT Serif"/>
              <a:sym typeface="PT Serif"/>
            </a:endParaRPr>
          </a:p>
          <a:p>
            <a:pPr indent="0" lvl="0" marL="0" rtl="0" algn="l">
              <a:spcBef>
                <a:spcPts val="0"/>
              </a:spcBef>
              <a:spcAft>
                <a:spcPts val="0"/>
              </a:spcAft>
              <a:buNone/>
            </a:pPr>
            <a:r>
              <a:t/>
            </a:r>
            <a:endParaRPr b="1" sz="1600">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Make sure to follow the grant guidelines</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Keep impeccable records</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Recordkeeping - </a:t>
            </a:r>
            <a:r>
              <a:rPr lang="en" u="sng">
                <a:solidFill>
                  <a:schemeClr val="hlink"/>
                </a:solidFill>
                <a:latin typeface="PT Serif"/>
                <a:ea typeface="PT Serif"/>
                <a:cs typeface="PT Serif"/>
                <a:sym typeface="PT Serif"/>
                <a:hlinkClick r:id="rId3"/>
              </a:rPr>
              <a:t>Grant Spreadsheet</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CREDIT THE GRANTOR</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Evaluations</a:t>
            </a:r>
            <a:endParaRPr>
              <a:solidFill>
                <a:schemeClr val="dk1"/>
              </a:solidFill>
              <a:latin typeface="PT Serif"/>
              <a:ea typeface="PT Serif"/>
              <a:cs typeface="PT Serif"/>
              <a:sym typeface="PT Serif"/>
            </a:endParaRPr>
          </a:p>
          <a:p>
            <a:pPr indent="-317500" lvl="0" marL="457200" rtl="0" algn="l">
              <a:spcBef>
                <a:spcPts val="0"/>
              </a:spcBef>
              <a:spcAft>
                <a:spcPts val="0"/>
              </a:spcAft>
              <a:buClr>
                <a:schemeClr val="dk1"/>
              </a:buClr>
              <a:buSzPts val="1400"/>
              <a:buFont typeface="PT Serif"/>
              <a:buChar char="●"/>
            </a:pPr>
            <a:r>
              <a:rPr lang="en">
                <a:solidFill>
                  <a:schemeClr val="dk1"/>
                </a:solidFill>
                <a:latin typeface="PT Serif"/>
                <a:ea typeface="PT Serif"/>
                <a:cs typeface="PT Serif"/>
                <a:sym typeface="PT Serif"/>
              </a:rPr>
              <a:t>Complete required reports on time and completely</a:t>
            </a:r>
            <a:endParaRPr>
              <a:solidFill>
                <a:schemeClr val="dk1"/>
              </a:solidFill>
              <a:latin typeface="PT Serif"/>
              <a:ea typeface="PT Serif"/>
              <a:cs typeface="PT Serif"/>
              <a:sym typeface="PT Serif"/>
            </a:endParaRPr>
          </a:p>
        </p:txBody>
      </p:sp>
    </p:spTree>
  </p:cSld>
  <p:clrMapOvr>
    <a:masterClrMapping/>
  </p:clrMapOvr>
</p:sld>
</file>

<file path=ppt/theme/theme1.xml><?xml version="1.0" encoding="utf-8"?>
<a:theme xmlns:a="http://schemas.openxmlformats.org/drawingml/2006/main" xmlns:r="http://schemas.openxmlformats.org/officeDocument/2006/relationships" name="Balthasar template">
  <a:themeElements>
    <a:clrScheme name="Custom 347">
      <a:dk1>
        <a:srgbClr val="EFEFEF"/>
      </a:dk1>
      <a:lt1>
        <a:srgbClr val="004046"/>
      </a:lt1>
      <a:dk2>
        <a:srgbClr val="6AA84F"/>
      </a:dk2>
      <a:lt2>
        <a:srgbClr val="007074"/>
      </a:lt2>
      <a:accent1>
        <a:srgbClr val="00BFC9"/>
      </a:accent1>
      <a:accent2>
        <a:srgbClr val="00FFFF"/>
      </a:accent2>
      <a:accent3>
        <a:srgbClr val="DDFFFF"/>
      </a:accent3>
      <a:accent4>
        <a:srgbClr val="B6D7A8"/>
      </a:accent4>
      <a:accent5>
        <a:srgbClr val="D9D9D9"/>
      </a:accent5>
      <a:accent6>
        <a:srgbClr val="004046"/>
      </a:accent6>
      <a:hlink>
        <a:srgbClr val="00BFC9"/>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