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1"/>
  </p:sldMasterIdLst>
  <p:notesMasterIdLst>
    <p:notesMasterId r:id="rId16"/>
  </p:notesMasterIdLst>
  <p:sldIdLst>
    <p:sldId id="275" r:id="rId2"/>
    <p:sldId id="351" r:id="rId3"/>
    <p:sldId id="319" r:id="rId4"/>
    <p:sldId id="346" r:id="rId5"/>
    <p:sldId id="349" r:id="rId6"/>
    <p:sldId id="347" r:id="rId7"/>
    <p:sldId id="352" r:id="rId8"/>
    <p:sldId id="353" r:id="rId9"/>
    <p:sldId id="354" r:id="rId10"/>
    <p:sldId id="355" r:id="rId11"/>
    <p:sldId id="356" r:id="rId12"/>
    <p:sldId id="345" r:id="rId13"/>
    <p:sldId id="348" r:id="rId14"/>
    <p:sldId id="288" r:id="rId15"/>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CF3FDE-91E4-4448-9722-307F3A0336C7}" v="9" dt="2023-10-17T17:20:58.1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7"/>
    <p:restoredTop sz="96330"/>
  </p:normalViewPr>
  <p:slideViewPr>
    <p:cSldViewPr snapToGrid="0" snapToObjects="1">
      <p:cViewPr varScale="1">
        <p:scale>
          <a:sx n="68" d="100"/>
          <a:sy n="68" d="100"/>
        </p:scale>
        <p:origin x="1572" y="6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mbiela, Clare (MDE)" userId="80805c0e-e3d6-496b-9a62-2087022ab3bb" providerId="ADAL" clId="{F7CF3FDE-91E4-4448-9722-307F3A0336C7}"/>
    <pc:docChg chg="undo custSel addSld delSld modSld sldOrd">
      <pc:chgData name="Membiela, Clare (MDE)" userId="80805c0e-e3d6-496b-9a62-2087022ab3bb" providerId="ADAL" clId="{F7CF3FDE-91E4-4448-9722-307F3A0336C7}" dt="2023-10-17T17:46:58.832" v="5097" actId="20577"/>
      <pc:docMkLst>
        <pc:docMk/>
      </pc:docMkLst>
      <pc:sldChg chg="del">
        <pc:chgData name="Membiela, Clare (MDE)" userId="80805c0e-e3d6-496b-9a62-2087022ab3bb" providerId="ADAL" clId="{F7CF3FDE-91E4-4448-9722-307F3A0336C7}" dt="2023-10-17T15:37:57.915" v="870" actId="47"/>
        <pc:sldMkLst>
          <pc:docMk/>
          <pc:sldMk cId="1873877469" sldId="286"/>
        </pc:sldMkLst>
      </pc:sldChg>
      <pc:sldChg chg="addSp modSp mod ord">
        <pc:chgData name="Membiela, Clare (MDE)" userId="80805c0e-e3d6-496b-9a62-2087022ab3bb" providerId="ADAL" clId="{F7CF3FDE-91E4-4448-9722-307F3A0336C7}" dt="2023-10-17T17:20:35.719" v="4385" actId="20577"/>
        <pc:sldMkLst>
          <pc:docMk/>
          <pc:sldMk cId="2341145132" sldId="288"/>
        </pc:sldMkLst>
        <pc:spChg chg="mod">
          <ac:chgData name="Membiela, Clare (MDE)" userId="80805c0e-e3d6-496b-9a62-2087022ab3bb" providerId="ADAL" clId="{F7CF3FDE-91E4-4448-9722-307F3A0336C7}" dt="2023-10-17T16:17:50.367" v="1998" actId="20577"/>
          <ac:spMkLst>
            <pc:docMk/>
            <pc:sldMk cId="2341145132" sldId="288"/>
            <ac:spMk id="2" creationId="{BDBC9CC9-05B4-EED7-A9AE-4FC2F3FE9A9B}"/>
          </ac:spMkLst>
        </pc:spChg>
        <pc:spChg chg="add mod">
          <ac:chgData name="Membiela, Clare (MDE)" userId="80805c0e-e3d6-496b-9a62-2087022ab3bb" providerId="ADAL" clId="{F7CF3FDE-91E4-4448-9722-307F3A0336C7}" dt="2023-10-17T17:20:35.719" v="4385" actId="20577"/>
          <ac:spMkLst>
            <pc:docMk/>
            <pc:sldMk cId="2341145132" sldId="288"/>
            <ac:spMk id="3" creationId="{664F4969-656E-53B5-0690-73EB26408B91}"/>
          </ac:spMkLst>
        </pc:spChg>
      </pc:sldChg>
      <pc:sldChg chg="del">
        <pc:chgData name="Membiela, Clare (MDE)" userId="80805c0e-e3d6-496b-9a62-2087022ab3bb" providerId="ADAL" clId="{F7CF3FDE-91E4-4448-9722-307F3A0336C7}" dt="2023-10-17T13:57:19.107" v="0" actId="47"/>
        <pc:sldMkLst>
          <pc:docMk/>
          <pc:sldMk cId="1839670463" sldId="318"/>
        </pc:sldMkLst>
      </pc:sldChg>
      <pc:sldChg chg="ord">
        <pc:chgData name="Membiela, Clare (MDE)" userId="80805c0e-e3d6-496b-9a62-2087022ab3bb" providerId="ADAL" clId="{F7CF3FDE-91E4-4448-9722-307F3A0336C7}" dt="2023-10-17T13:57:28.897" v="2"/>
        <pc:sldMkLst>
          <pc:docMk/>
          <pc:sldMk cId="1458358914" sldId="319"/>
        </pc:sldMkLst>
      </pc:sldChg>
      <pc:sldChg chg="modSp mod ord">
        <pc:chgData name="Membiela, Clare (MDE)" userId="80805c0e-e3d6-496b-9a62-2087022ab3bb" providerId="ADAL" clId="{F7CF3FDE-91E4-4448-9722-307F3A0336C7}" dt="2023-10-17T17:46:58.832" v="5097" actId="20577"/>
        <pc:sldMkLst>
          <pc:docMk/>
          <pc:sldMk cId="108362179" sldId="346"/>
        </pc:sldMkLst>
        <pc:spChg chg="mod">
          <ac:chgData name="Membiela, Clare (MDE)" userId="80805c0e-e3d6-496b-9a62-2087022ab3bb" providerId="ADAL" clId="{F7CF3FDE-91E4-4448-9722-307F3A0336C7}" dt="2023-10-17T13:58:07.092" v="33" actId="20577"/>
          <ac:spMkLst>
            <pc:docMk/>
            <pc:sldMk cId="108362179" sldId="346"/>
            <ac:spMk id="2" creationId="{460AD8BB-5AF0-46EB-D0DF-4E27DA7641AC}"/>
          </ac:spMkLst>
        </pc:spChg>
        <pc:spChg chg="mod">
          <ac:chgData name="Membiela, Clare (MDE)" userId="80805c0e-e3d6-496b-9a62-2087022ab3bb" providerId="ADAL" clId="{F7CF3FDE-91E4-4448-9722-307F3A0336C7}" dt="2023-10-17T17:46:58.832" v="5097" actId="20577"/>
          <ac:spMkLst>
            <pc:docMk/>
            <pc:sldMk cId="108362179" sldId="346"/>
            <ac:spMk id="10" creationId="{436EC331-AFC7-D57C-B559-0EA3AFADC43A}"/>
          </ac:spMkLst>
        </pc:spChg>
      </pc:sldChg>
      <pc:sldChg chg="modSp mod">
        <pc:chgData name="Membiela, Clare (MDE)" userId="80805c0e-e3d6-496b-9a62-2087022ab3bb" providerId="ADAL" clId="{F7CF3FDE-91E4-4448-9722-307F3A0336C7}" dt="2023-10-17T15:38:53.957" v="1004" actId="20577"/>
        <pc:sldMkLst>
          <pc:docMk/>
          <pc:sldMk cId="1003458821" sldId="347"/>
        </pc:sldMkLst>
        <pc:spChg chg="mod">
          <ac:chgData name="Membiela, Clare (MDE)" userId="80805c0e-e3d6-496b-9a62-2087022ab3bb" providerId="ADAL" clId="{F7CF3FDE-91E4-4448-9722-307F3A0336C7}" dt="2023-10-17T15:29:14.689" v="684" actId="20577"/>
          <ac:spMkLst>
            <pc:docMk/>
            <pc:sldMk cId="1003458821" sldId="347"/>
            <ac:spMk id="2" creationId="{BE5EB98B-661A-05D7-7A3F-9921AE19E1E0}"/>
          </ac:spMkLst>
        </pc:spChg>
        <pc:spChg chg="mod">
          <ac:chgData name="Membiela, Clare (MDE)" userId="80805c0e-e3d6-496b-9a62-2087022ab3bb" providerId="ADAL" clId="{F7CF3FDE-91E4-4448-9722-307F3A0336C7}" dt="2023-10-17T15:38:53.957" v="1004" actId="20577"/>
          <ac:spMkLst>
            <pc:docMk/>
            <pc:sldMk cId="1003458821" sldId="347"/>
            <ac:spMk id="3" creationId="{9036F470-2FE7-0605-52D5-7FA8C6DBFDE1}"/>
          </ac:spMkLst>
        </pc:spChg>
      </pc:sldChg>
      <pc:sldChg chg="ord">
        <pc:chgData name="Membiela, Clare (MDE)" userId="80805c0e-e3d6-496b-9a62-2087022ab3bb" providerId="ADAL" clId="{F7CF3FDE-91E4-4448-9722-307F3A0336C7}" dt="2023-10-17T13:57:32.586" v="4"/>
        <pc:sldMkLst>
          <pc:docMk/>
          <pc:sldMk cId="3582453398" sldId="348"/>
        </pc:sldMkLst>
      </pc:sldChg>
      <pc:sldChg chg="modSp mod">
        <pc:chgData name="Membiela, Clare (MDE)" userId="80805c0e-e3d6-496b-9a62-2087022ab3bb" providerId="ADAL" clId="{F7CF3FDE-91E4-4448-9722-307F3A0336C7}" dt="2023-10-17T15:10:17.884" v="642" actId="20577"/>
        <pc:sldMkLst>
          <pc:docMk/>
          <pc:sldMk cId="3198901719" sldId="349"/>
        </pc:sldMkLst>
        <pc:spChg chg="mod">
          <ac:chgData name="Membiela, Clare (MDE)" userId="80805c0e-e3d6-496b-9a62-2087022ab3bb" providerId="ADAL" clId="{F7CF3FDE-91E4-4448-9722-307F3A0336C7}" dt="2023-10-17T15:08:24.476" v="465" actId="20577"/>
          <ac:spMkLst>
            <pc:docMk/>
            <pc:sldMk cId="3198901719" sldId="349"/>
            <ac:spMk id="2" creationId="{4788DFDE-AB65-A16B-F751-B2849DAC9B7E}"/>
          </ac:spMkLst>
        </pc:spChg>
        <pc:spChg chg="mod">
          <ac:chgData name="Membiela, Clare (MDE)" userId="80805c0e-e3d6-496b-9a62-2087022ab3bb" providerId="ADAL" clId="{F7CF3FDE-91E4-4448-9722-307F3A0336C7}" dt="2023-10-17T15:10:17.884" v="642" actId="20577"/>
          <ac:spMkLst>
            <pc:docMk/>
            <pc:sldMk cId="3198901719" sldId="349"/>
            <ac:spMk id="3" creationId="{78259055-7E42-ABA3-1933-656D1DB88FF7}"/>
          </ac:spMkLst>
        </pc:spChg>
      </pc:sldChg>
      <pc:sldChg chg="modSp new mod">
        <pc:chgData name="Membiela, Clare (MDE)" userId="80805c0e-e3d6-496b-9a62-2087022ab3bb" providerId="ADAL" clId="{F7CF3FDE-91E4-4448-9722-307F3A0336C7}" dt="2023-10-17T15:58:45.984" v="1371" actId="113"/>
        <pc:sldMkLst>
          <pc:docMk/>
          <pc:sldMk cId="2474327506" sldId="352"/>
        </pc:sldMkLst>
        <pc:spChg chg="mod">
          <ac:chgData name="Membiela, Clare (MDE)" userId="80805c0e-e3d6-496b-9a62-2087022ab3bb" providerId="ADAL" clId="{F7CF3FDE-91E4-4448-9722-307F3A0336C7}" dt="2023-10-17T15:54:37.925" v="1139" actId="20577"/>
          <ac:spMkLst>
            <pc:docMk/>
            <pc:sldMk cId="2474327506" sldId="352"/>
            <ac:spMk id="2" creationId="{5477479C-AB52-6718-CDD2-0AB2C0E11283}"/>
          </ac:spMkLst>
        </pc:spChg>
        <pc:spChg chg="mod">
          <ac:chgData name="Membiela, Clare (MDE)" userId="80805c0e-e3d6-496b-9a62-2087022ab3bb" providerId="ADAL" clId="{F7CF3FDE-91E4-4448-9722-307F3A0336C7}" dt="2023-10-17T15:58:45.984" v="1371" actId="113"/>
          <ac:spMkLst>
            <pc:docMk/>
            <pc:sldMk cId="2474327506" sldId="352"/>
            <ac:spMk id="3" creationId="{8F29F9C2-242E-6F3F-A2C3-E81A63541347}"/>
          </ac:spMkLst>
        </pc:spChg>
      </pc:sldChg>
      <pc:sldChg chg="modSp new mod">
        <pc:chgData name="Membiela, Clare (MDE)" userId="80805c0e-e3d6-496b-9a62-2087022ab3bb" providerId="ADAL" clId="{F7CF3FDE-91E4-4448-9722-307F3A0336C7}" dt="2023-10-17T16:45:20.748" v="2500" actId="20577"/>
        <pc:sldMkLst>
          <pc:docMk/>
          <pc:sldMk cId="861487938" sldId="353"/>
        </pc:sldMkLst>
        <pc:spChg chg="mod">
          <ac:chgData name="Membiela, Clare (MDE)" userId="80805c0e-e3d6-496b-9a62-2087022ab3bb" providerId="ADAL" clId="{F7CF3FDE-91E4-4448-9722-307F3A0336C7}" dt="2023-10-17T15:57:48.501" v="1286" actId="20577"/>
          <ac:spMkLst>
            <pc:docMk/>
            <pc:sldMk cId="861487938" sldId="353"/>
            <ac:spMk id="2" creationId="{3EF6F3C5-2FF2-EF10-A58B-FD1B06FC5DDC}"/>
          </ac:spMkLst>
        </pc:spChg>
        <pc:spChg chg="mod">
          <ac:chgData name="Membiela, Clare (MDE)" userId="80805c0e-e3d6-496b-9a62-2087022ab3bb" providerId="ADAL" clId="{F7CF3FDE-91E4-4448-9722-307F3A0336C7}" dt="2023-10-17T16:45:20.748" v="2500" actId="20577"/>
          <ac:spMkLst>
            <pc:docMk/>
            <pc:sldMk cId="861487938" sldId="353"/>
            <ac:spMk id="3" creationId="{ED94185A-4894-37FE-C224-B53220CB6B83}"/>
          </ac:spMkLst>
        </pc:spChg>
      </pc:sldChg>
      <pc:sldChg chg="addSp delSp modSp new mod">
        <pc:chgData name="Membiela, Clare (MDE)" userId="80805c0e-e3d6-496b-9a62-2087022ab3bb" providerId="ADAL" clId="{F7CF3FDE-91E4-4448-9722-307F3A0336C7}" dt="2023-10-17T17:03:01.820" v="3159" actId="20577"/>
        <pc:sldMkLst>
          <pc:docMk/>
          <pc:sldMk cId="1526743983" sldId="354"/>
        </pc:sldMkLst>
        <pc:spChg chg="mod">
          <ac:chgData name="Membiela, Clare (MDE)" userId="80805c0e-e3d6-496b-9a62-2087022ab3bb" providerId="ADAL" clId="{F7CF3FDE-91E4-4448-9722-307F3A0336C7}" dt="2023-10-17T16:49:12.931" v="2636" actId="20577"/>
          <ac:spMkLst>
            <pc:docMk/>
            <pc:sldMk cId="1526743983" sldId="354"/>
            <ac:spMk id="2" creationId="{47064345-48A1-B3BA-DEA3-0EC00AEEDB01}"/>
          </ac:spMkLst>
        </pc:spChg>
        <pc:spChg chg="del mod">
          <ac:chgData name="Membiela, Clare (MDE)" userId="80805c0e-e3d6-496b-9a62-2087022ab3bb" providerId="ADAL" clId="{F7CF3FDE-91E4-4448-9722-307F3A0336C7}" dt="2023-10-17T16:50:16.317" v="2638" actId="3680"/>
          <ac:spMkLst>
            <pc:docMk/>
            <pc:sldMk cId="1526743983" sldId="354"/>
            <ac:spMk id="3" creationId="{E70E3FE3-58B0-989A-1852-51AA5A99614C}"/>
          </ac:spMkLst>
        </pc:spChg>
        <pc:graphicFrameChg chg="add mod ord modGraphic">
          <ac:chgData name="Membiela, Clare (MDE)" userId="80805c0e-e3d6-496b-9a62-2087022ab3bb" providerId="ADAL" clId="{F7CF3FDE-91E4-4448-9722-307F3A0336C7}" dt="2023-10-17T17:03:01.820" v="3159" actId="20577"/>
          <ac:graphicFrameMkLst>
            <pc:docMk/>
            <pc:sldMk cId="1526743983" sldId="354"/>
            <ac:graphicFrameMk id="5" creationId="{70BC3C7F-D5AD-90F6-2833-C6661BDFD094}"/>
          </ac:graphicFrameMkLst>
        </pc:graphicFrameChg>
        <pc:graphicFrameChg chg="add del">
          <ac:chgData name="Membiela, Clare (MDE)" userId="80805c0e-e3d6-496b-9a62-2087022ab3bb" providerId="ADAL" clId="{F7CF3FDE-91E4-4448-9722-307F3A0336C7}" dt="2023-10-17T17:01:21.679" v="3095" actId="3680"/>
          <ac:graphicFrameMkLst>
            <pc:docMk/>
            <pc:sldMk cId="1526743983" sldId="354"/>
            <ac:graphicFrameMk id="6" creationId="{81EBA412-C928-9011-E64C-E0FDC1CF5D61}"/>
          </ac:graphicFrameMkLst>
        </pc:graphicFrameChg>
      </pc:sldChg>
      <pc:sldChg chg="addSp delSp modSp new mod">
        <pc:chgData name="Membiela, Clare (MDE)" userId="80805c0e-e3d6-496b-9a62-2087022ab3bb" providerId="ADAL" clId="{F7CF3FDE-91E4-4448-9722-307F3A0336C7}" dt="2023-10-17T17:14:03.948" v="4164" actId="2161"/>
        <pc:sldMkLst>
          <pc:docMk/>
          <pc:sldMk cId="3229699484" sldId="355"/>
        </pc:sldMkLst>
        <pc:spChg chg="mod">
          <ac:chgData name="Membiela, Clare (MDE)" userId="80805c0e-e3d6-496b-9a62-2087022ab3bb" providerId="ADAL" clId="{F7CF3FDE-91E4-4448-9722-307F3A0336C7}" dt="2023-10-17T17:04:18.829" v="3251" actId="20577"/>
          <ac:spMkLst>
            <pc:docMk/>
            <pc:sldMk cId="3229699484" sldId="355"/>
            <ac:spMk id="2" creationId="{245D49B2-D0FF-7C99-3D25-5D194E6EC368}"/>
          </ac:spMkLst>
        </pc:spChg>
        <pc:spChg chg="del">
          <ac:chgData name="Membiela, Clare (MDE)" userId="80805c0e-e3d6-496b-9a62-2087022ab3bb" providerId="ADAL" clId="{F7CF3FDE-91E4-4448-9722-307F3A0336C7}" dt="2023-10-17T17:04:38.288" v="3252" actId="3680"/>
          <ac:spMkLst>
            <pc:docMk/>
            <pc:sldMk cId="3229699484" sldId="355"/>
            <ac:spMk id="3" creationId="{8ABE4963-848E-1DC5-52C9-A879422ADC33}"/>
          </ac:spMkLst>
        </pc:spChg>
        <pc:graphicFrameChg chg="add mod ord modGraphic">
          <ac:chgData name="Membiela, Clare (MDE)" userId="80805c0e-e3d6-496b-9a62-2087022ab3bb" providerId="ADAL" clId="{F7CF3FDE-91E4-4448-9722-307F3A0336C7}" dt="2023-10-17T17:14:03.948" v="4164" actId="2161"/>
          <ac:graphicFrameMkLst>
            <pc:docMk/>
            <pc:sldMk cId="3229699484" sldId="355"/>
            <ac:graphicFrameMk id="5" creationId="{B09B1ADC-1B22-225A-315F-A03ED6AC7403}"/>
          </ac:graphicFrameMkLst>
        </pc:graphicFrameChg>
      </pc:sldChg>
      <pc:sldChg chg="modSp new mod">
        <pc:chgData name="Membiela, Clare (MDE)" userId="80805c0e-e3d6-496b-9a62-2087022ab3bb" providerId="ADAL" clId="{F7CF3FDE-91E4-4448-9722-307F3A0336C7}" dt="2023-10-17T17:46:26.130" v="5074" actId="6549"/>
        <pc:sldMkLst>
          <pc:docMk/>
          <pc:sldMk cId="168840079" sldId="356"/>
        </pc:sldMkLst>
        <pc:spChg chg="mod">
          <ac:chgData name="Membiela, Clare (MDE)" userId="80805c0e-e3d6-496b-9a62-2087022ab3bb" providerId="ADAL" clId="{F7CF3FDE-91E4-4448-9722-307F3A0336C7}" dt="2023-10-17T17:14:33.057" v="4212" actId="20577"/>
          <ac:spMkLst>
            <pc:docMk/>
            <pc:sldMk cId="168840079" sldId="356"/>
            <ac:spMk id="2" creationId="{4BBD5D49-002D-ED2E-1CF9-79E4DDD25B2B}"/>
          </ac:spMkLst>
        </pc:spChg>
        <pc:spChg chg="mod">
          <ac:chgData name="Membiela, Clare (MDE)" userId="80805c0e-e3d6-496b-9a62-2087022ab3bb" providerId="ADAL" clId="{F7CF3FDE-91E4-4448-9722-307F3A0336C7}" dt="2023-10-17T17:46:26.130" v="5074" actId="6549"/>
          <ac:spMkLst>
            <pc:docMk/>
            <pc:sldMk cId="168840079" sldId="356"/>
            <ac:spMk id="3" creationId="{7C5AD70D-0B06-580A-C5E8-741DD5BD140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D903CA-7CC7-0E42-9450-2CF01B295A49}" type="datetimeFigureOut">
              <a:rPr lang="en-US" smtClean="0"/>
              <a:t>10/17/2023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5D4D1D-6043-F74C-9F68-F7D678DCE645}" type="slidenum">
              <a:rPr lang="en-US" smtClean="0"/>
              <a:t>‹#›</a:t>
            </a:fld>
            <a:endParaRPr lang="en-US"/>
          </a:p>
        </p:txBody>
      </p:sp>
    </p:spTree>
    <p:extLst>
      <p:ext uri="{BB962C8B-B14F-4D97-AF65-F5344CB8AC3E}">
        <p14:creationId xmlns:p14="http://schemas.microsoft.com/office/powerpoint/2010/main" val="3606390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8" name="Title 1" title="Title Background">
            <a:extLst>
              <a:ext uri="{FF2B5EF4-FFF2-40B4-BE49-F238E27FC236}">
                <a16:creationId xmlns:a16="http://schemas.microsoft.com/office/drawing/2014/main" id="{966C633A-A6B6-6843-B01D-370FC3DAD1A8}"/>
              </a:ext>
            </a:extLst>
          </p:cNvPr>
          <p:cNvSpPr txBox="1">
            <a:spLocks/>
          </p:cNvSpPr>
          <p:nvPr userDrawn="1"/>
        </p:nvSpPr>
        <p:spPr>
          <a:xfrm>
            <a:off x="-1770" y="0"/>
            <a:ext cx="9145769" cy="6857999"/>
          </a:xfrm>
          <a:prstGeom prst="rect">
            <a:avLst/>
          </a:prstGeom>
          <a:solidFill>
            <a:srgbClr val="006EB6"/>
          </a:solid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2" name="Title 1"/>
          <p:cNvSpPr>
            <a:spLocks noGrp="1"/>
          </p:cNvSpPr>
          <p:nvPr>
            <p:ph type="ctrTitle" hasCustomPrompt="1"/>
          </p:nvPr>
        </p:nvSpPr>
        <p:spPr>
          <a:xfrm>
            <a:off x="1068017" y="915957"/>
            <a:ext cx="6932983" cy="3474717"/>
          </a:xfrm>
        </p:spPr>
        <p:txBody>
          <a:bodyPr anchor="b">
            <a:normAutofit/>
          </a:bodyPr>
          <a:lstStyle>
            <a:lvl1pPr algn="l">
              <a:defRPr sz="6000" cap="all" baseline="0">
                <a:latin typeface="+mj-lt"/>
              </a:defRPr>
            </a:lvl1pPr>
          </a:lstStyle>
          <a:p>
            <a:r>
              <a:rPr lang="en-US" sz="6000" cap="all" dirty="0">
                <a:solidFill>
                  <a:schemeClr val="bg1"/>
                </a:solidFill>
                <a:latin typeface="Gill Sans Std" panose="020B0502020104020203" pitchFamily="34" charset="0"/>
              </a:rPr>
              <a:t>EDITABLE</a:t>
            </a:r>
            <a:br>
              <a:rPr lang="en-US" sz="6000" cap="all" dirty="0">
                <a:solidFill>
                  <a:schemeClr val="bg1"/>
                </a:solidFill>
                <a:latin typeface="Gill Sans Std" panose="020B0502020104020203" pitchFamily="34" charset="0"/>
              </a:rPr>
            </a:br>
            <a:r>
              <a:rPr lang="en-US" sz="6000" cap="all" dirty="0">
                <a:solidFill>
                  <a:schemeClr val="bg1"/>
                </a:solidFill>
                <a:latin typeface="Gill Sans Std" panose="020B0502020104020203" pitchFamily="34" charset="0"/>
              </a:rPr>
              <a:t>PRESENTATION TITLE</a:t>
            </a:r>
            <a:endParaRPr lang="en-US" dirty="0"/>
          </a:p>
        </p:txBody>
      </p:sp>
      <p:pic>
        <p:nvPicPr>
          <p:cNvPr id="12" name="Picture 11">
            <a:extLst>
              <a:ext uri="{FF2B5EF4-FFF2-40B4-BE49-F238E27FC236}">
                <a16:creationId xmlns:a16="http://schemas.microsoft.com/office/drawing/2014/main" id="{1A895DCE-6E78-EA4B-8147-0A11AB5FBEC6}"/>
              </a:ext>
            </a:extLst>
          </p:cNvPr>
          <p:cNvPicPr>
            <a:picLocks noChangeAspect="1"/>
          </p:cNvPicPr>
          <p:nvPr userDrawn="1"/>
        </p:nvPicPr>
        <p:blipFill>
          <a:blip r:embed="rId2"/>
          <a:stretch>
            <a:fillRect/>
          </a:stretch>
        </p:blipFill>
        <p:spPr>
          <a:xfrm>
            <a:off x="8075983" y="230724"/>
            <a:ext cx="836622" cy="685233"/>
          </a:xfrm>
          <a:prstGeom prst="rect">
            <a:avLst/>
          </a:prstGeom>
        </p:spPr>
      </p:pic>
      <p:cxnSp>
        <p:nvCxnSpPr>
          <p:cNvPr id="16" name="Straight Connector 15">
            <a:extLst>
              <a:ext uri="{FF2B5EF4-FFF2-40B4-BE49-F238E27FC236}">
                <a16:creationId xmlns:a16="http://schemas.microsoft.com/office/drawing/2014/main" id="{40E3B28B-58EB-D349-952A-DCFEF8C0F77F}"/>
              </a:ext>
            </a:extLst>
          </p:cNvPr>
          <p:cNvCxnSpPr>
            <a:cxnSpLocks/>
          </p:cNvCxnSpPr>
          <p:nvPr userDrawn="1"/>
        </p:nvCxnSpPr>
        <p:spPr>
          <a:xfrm>
            <a:off x="587187" y="4451184"/>
            <a:ext cx="5566410"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143000" y="4619275"/>
            <a:ext cx="6858000" cy="624685"/>
          </a:xfr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Title 1" title="Title Background">
            <a:extLst>
              <a:ext uri="{FF2B5EF4-FFF2-40B4-BE49-F238E27FC236}">
                <a16:creationId xmlns:a16="http://schemas.microsoft.com/office/drawing/2014/main" id="{505E45F0-00C6-5D41-BFB3-EE4D4BF89FA8}"/>
              </a:ext>
            </a:extLst>
          </p:cNvPr>
          <p:cNvSpPr txBox="1">
            <a:spLocks/>
          </p:cNvSpPr>
          <p:nvPr userDrawn="1"/>
        </p:nvSpPr>
        <p:spPr>
          <a:xfrm>
            <a:off x="628650" y="6391834"/>
            <a:ext cx="8515348" cy="466165"/>
          </a:xfrm>
          <a:prstGeom prst="rect">
            <a:avLst/>
          </a:prstGeom>
          <a:solidFill>
            <a:schemeClr val="accent2"/>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1" name="Title 1" title="Title Background">
            <a:extLst>
              <a:ext uri="{FF2B5EF4-FFF2-40B4-BE49-F238E27FC236}">
                <a16:creationId xmlns:a16="http://schemas.microsoft.com/office/drawing/2014/main" id="{9BC81587-B687-A947-9B66-C84F020EF3BF}"/>
              </a:ext>
            </a:extLst>
          </p:cNvPr>
          <p:cNvSpPr txBox="1">
            <a:spLocks/>
          </p:cNvSpPr>
          <p:nvPr userDrawn="1"/>
        </p:nvSpPr>
        <p:spPr>
          <a:xfrm>
            <a:off x="627763" y="6391834"/>
            <a:ext cx="7448219" cy="466165"/>
          </a:xfrm>
          <a:prstGeom prst="rect">
            <a:avLst/>
          </a:prstGeom>
          <a:solidFill>
            <a:srgbClr val="FFC000"/>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3" name="Title 1" title="Title Background">
            <a:extLst>
              <a:ext uri="{FF2B5EF4-FFF2-40B4-BE49-F238E27FC236}">
                <a16:creationId xmlns:a16="http://schemas.microsoft.com/office/drawing/2014/main" id="{A7823A47-45F6-0143-BD7B-49DA0F178ED0}"/>
              </a:ext>
            </a:extLst>
          </p:cNvPr>
          <p:cNvSpPr txBox="1">
            <a:spLocks/>
          </p:cNvSpPr>
          <p:nvPr userDrawn="1"/>
        </p:nvSpPr>
        <p:spPr>
          <a:xfrm>
            <a:off x="-885" y="0"/>
            <a:ext cx="628649" cy="6858000"/>
          </a:xfrm>
          <a:prstGeom prst="rect">
            <a:avLst/>
          </a:prstGeom>
          <a:solidFill>
            <a:schemeClr val="accent5"/>
          </a:solidFill>
          <a:ln>
            <a:no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Tree>
    <p:extLst>
      <p:ext uri="{BB962C8B-B14F-4D97-AF65-F5344CB8AC3E}">
        <p14:creationId xmlns:p14="http://schemas.microsoft.com/office/powerpoint/2010/main" val="470688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9750" y="108838"/>
            <a:ext cx="7886700" cy="1325563"/>
          </a:xfrm>
        </p:spPr>
        <p:txBody>
          <a:bodyPr/>
          <a:lstStyle/>
          <a:p>
            <a:r>
              <a:rPr lang="en-US" dirty="0"/>
              <a:t>Click to edit Master title style</a:t>
            </a:r>
          </a:p>
        </p:txBody>
      </p:sp>
      <p:sp>
        <p:nvSpPr>
          <p:cNvPr id="3" name="Content Placeholder 2"/>
          <p:cNvSpPr>
            <a:spLocks noGrp="1"/>
          </p:cNvSpPr>
          <p:nvPr>
            <p:ph sz="half" idx="1"/>
          </p:nvPr>
        </p:nvSpPr>
        <p:spPr>
          <a:xfrm>
            <a:off x="628650" y="2082103"/>
            <a:ext cx="3886200" cy="3995312"/>
          </a:xfrm>
        </p:spPr>
        <p:txBody>
          <a:bodyPr/>
          <a:lstStyle>
            <a:lvl1pPr>
              <a:defRPr sz="2400"/>
            </a:lvl1pPr>
            <a:lvl2pPr marL="346075" indent="-117475">
              <a:tabLst/>
              <a:defRPr sz="2000"/>
            </a:lvl2pPr>
            <a:lvl3pPr marL="630238" indent="-111125">
              <a:tabLst/>
              <a:defRPr sz="1800"/>
            </a:lvl3pPr>
            <a:lvl4pPr marL="977900" indent="-119063">
              <a:tabLst/>
              <a:defRPr sz="1600"/>
            </a:lvl4pPr>
            <a:lvl5pPr marL="1316038" indent="-109538">
              <a:tabLs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2082103"/>
            <a:ext cx="3886200" cy="3995312"/>
          </a:xfrm>
        </p:spPr>
        <p:txBody>
          <a:bodyPr/>
          <a:lstStyle>
            <a:lvl1pPr>
              <a:defRPr sz="2400"/>
            </a:lvl1pPr>
            <a:lvl2pPr marL="401638" indent="-111125">
              <a:tabLst/>
              <a:defRPr sz="2000"/>
            </a:lvl2pPr>
            <a:lvl3pPr marL="744538" indent="-109538">
              <a:tabLst/>
              <a:defRPr sz="1800"/>
            </a:lvl3pPr>
            <a:lvl4pPr marL="1089025" indent="-115888">
              <a:tabLst/>
              <a:defRPr sz="1600"/>
            </a:lvl4pPr>
            <a:lvl5pPr marL="1435100" indent="-117475">
              <a:tabLs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89521930-40F7-4742-86D7-779B6F4BC5E9}"/>
              </a:ext>
            </a:extLst>
          </p:cNvPr>
          <p:cNvSpPr>
            <a:spLocks noGrp="1"/>
          </p:cNvSpPr>
          <p:nvPr>
            <p:ph type="sldNum" sz="quarter" idx="10"/>
          </p:nvPr>
        </p:nvSpPr>
        <p:spPr/>
        <p:txBody>
          <a:bodyPr/>
          <a:lstStyle/>
          <a:p>
            <a:fld id="{9FA1B083-DBAA-8B4F-99D6-B358719CAD02}" type="slidenum">
              <a:rPr lang="en-US" smtClean="0"/>
              <a:pPr/>
              <a:t>‹#›</a:t>
            </a:fld>
            <a:endParaRPr lang="en-US" dirty="0"/>
          </a:p>
        </p:txBody>
      </p:sp>
    </p:spTree>
    <p:extLst>
      <p:ext uri="{BB962C8B-B14F-4D97-AF65-F5344CB8AC3E}">
        <p14:creationId xmlns:p14="http://schemas.microsoft.com/office/powerpoint/2010/main" val="423840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9750" y="106433"/>
            <a:ext cx="7886700" cy="1325563"/>
          </a:xfrm>
        </p:spPr>
        <p:txBody>
          <a:bodyPr/>
          <a:lstStyle/>
          <a:p>
            <a:r>
              <a:rPr lang="en-US" dirty="0"/>
              <a:t>Click to edit Master title style</a:t>
            </a:r>
          </a:p>
        </p:txBody>
      </p:sp>
      <p:sp>
        <p:nvSpPr>
          <p:cNvPr id="3" name="Text Placeholder 2"/>
          <p:cNvSpPr>
            <a:spLocks noGrp="1"/>
          </p:cNvSpPr>
          <p:nvPr>
            <p:ph type="body" idx="1" hasCustomPrompt="1"/>
          </p:nvPr>
        </p:nvSpPr>
        <p:spPr>
          <a:xfrm>
            <a:off x="629842" y="2001101"/>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a:t>
            </a:r>
            <a:br>
              <a:rPr lang="en-US" dirty="0"/>
            </a:br>
            <a:r>
              <a:rPr lang="en-US" dirty="0"/>
              <a:t>text styles</a:t>
            </a:r>
          </a:p>
        </p:txBody>
      </p:sp>
      <p:sp>
        <p:nvSpPr>
          <p:cNvPr id="4" name="Content Placeholder 3"/>
          <p:cNvSpPr>
            <a:spLocks noGrp="1"/>
          </p:cNvSpPr>
          <p:nvPr>
            <p:ph sz="half" idx="2"/>
          </p:nvPr>
        </p:nvSpPr>
        <p:spPr>
          <a:xfrm>
            <a:off x="629842" y="3021979"/>
            <a:ext cx="3868340" cy="3021981"/>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29150" y="2001101"/>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a:t>
            </a:r>
            <a:br>
              <a:rPr lang="en-US" dirty="0"/>
            </a:br>
            <a:r>
              <a:rPr lang="en-US" dirty="0"/>
              <a:t>text styles</a:t>
            </a:r>
          </a:p>
        </p:txBody>
      </p:sp>
      <p:sp>
        <p:nvSpPr>
          <p:cNvPr id="6" name="Content Placeholder 5"/>
          <p:cNvSpPr>
            <a:spLocks noGrp="1"/>
          </p:cNvSpPr>
          <p:nvPr>
            <p:ph sz="quarter" idx="4"/>
          </p:nvPr>
        </p:nvSpPr>
        <p:spPr>
          <a:xfrm>
            <a:off x="4629150" y="3021979"/>
            <a:ext cx="3887391" cy="3021981"/>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1B637A91-F342-FD43-A253-E96EF127747D}"/>
              </a:ext>
            </a:extLst>
          </p:cNvPr>
          <p:cNvSpPr>
            <a:spLocks noGrp="1"/>
          </p:cNvSpPr>
          <p:nvPr>
            <p:ph type="sldNum" sz="quarter" idx="10"/>
          </p:nvPr>
        </p:nvSpPr>
        <p:spPr/>
        <p:txBody>
          <a:bodyPr/>
          <a:lstStyle/>
          <a:p>
            <a:fld id="{9FA1B083-DBAA-8B4F-99D6-B358719CAD02}" type="slidenum">
              <a:rPr lang="en-US" smtClean="0"/>
              <a:pPr/>
              <a:t>‹#›</a:t>
            </a:fld>
            <a:endParaRPr lang="en-US" dirty="0"/>
          </a:p>
        </p:txBody>
      </p:sp>
      <p:cxnSp>
        <p:nvCxnSpPr>
          <p:cNvPr id="13" name="Straight Connector 12">
            <a:extLst>
              <a:ext uri="{FF2B5EF4-FFF2-40B4-BE49-F238E27FC236}">
                <a16:creationId xmlns:a16="http://schemas.microsoft.com/office/drawing/2014/main" id="{FE3E1071-3EF4-D140-A122-8F1D07008010}"/>
              </a:ext>
            </a:extLst>
          </p:cNvPr>
          <p:cNvCxnSpPr/>
          <p:nvPr userDrawn="1"/>
        </p:nvCxnSpPr>
        <p:spPr>
          <a:xfrm>
            <a:off x="713678" y="2921620"/>
            <a:ext cx="36687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4A50CBD-13BE-8546-9089-C90FAEC1C9E9}"/>
              </a:ext>
            </a:extLst>
          </p:cNvPr>
          <p:cNvCxnSpPr/>
          <p:nvPr userDrawn="1"/>
        </p:nvCxnSpPr>
        <p:spPr>
          <a:xfrm>
            <a:off x="4735551" y="2921620"/>
            <a:ext cx="366875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293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388" y="94045"/>
            <a:ext cx="7886700" cy="1325563"/>
          </a:xfrm>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7091BB0E-133E-6844-9E87-E34F66EEDB8E}"/>
              </a:ext>
            </a:extLst>
          </p:cNvPr>
          <p:cNvSpPr>
            <a:spLocks noGrp="1"/>
          </p:cNvSpPr>
          <p:nvPr>
            <p:ph type="sldNum" sz="quarter" idx="10"/>
          </p:nvPr>
        </p:nvSpPr>
        <p:spPr/>
        <p:txBody>
          <a:bodyPr/>
          <a:lstStyle/>
          <a:p>
            <a:fld id="{9FA1B083-DBAA-8B4F-99D6-B358719CAD02}" type="slidenum">
              <a:rPr lang="en-US" smtClean="0"/>
              <a:pPr/>
              <a:t>‹#›</a:t>
            </a:fld>
            <a:endParaRPr lang="en-US" dirty="0"/>
          </a:p>
        </p:txBody>
      </p:sp>
    </p:spTree>
    <p:extLst>
      <p:ext uri="{BB962C8B-B14F-4D97-AF65-F5344CB8AC3E}">
        <p14:creationId xmlns:p14="http://schemas.microsoft.com/office/powerpoint/2010/main" val="3204813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7F29AD0-0625-D545-9161-21BEE0E07CF7}"/>
              </a:ext>
            </a:extLst>
          </p:cNvPr>
          <p:cNvSpPr>
            <a:spLocks noGrp="1"/>
          </p:cNvSpPr>
          <p:nvPr>
            <p:ph type="sldNum" sz="quarter" idx="10"/>
          </p:nvPr>
        </p:nvSpPr>
        <p:spPr/>
        <p:txBody>
          <a:bodyPr/>
          <a:lstStyle/>
          <a:p>
            <a:fld id="{9FA1B083-DBAA-8B4F-99D6-B358719CAD02}" type="slidenum">
              <a:rPr lang="en-US" smtClean="0"/>
              <a:pPr/>
              <a:t>‹#›</a:t>
            </a:fld>
            <a:endParaRPr lang="en-US" dirty="0"/>
          </a:p>
        </p:txBody>
      </p:sp>
    </p:spTree>
    <p:extLst>
      <p:ext uri="{BB962C8B-B14F-4D97-AF65-F5344CB8AC3E}">
        <p14:creationId xmlns:p14="http://schemas.microsoft.com/office/powerpoint/2010/main" val="539544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_050418">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426464"/>
          </a:xfrm>
          <a:solidFill>
            <a:srgbClr val="006EB6"/>
          </a:solidFill>
        </p:spPr>
        <p:txBody>
          <a:bodyPr/>
          <a:lstStyle>
            <a:lvl1pPr algn="ctr">
              <a:defRPr sz="4200" baseline="0">
                <a:solidFill>
                  <a:schemeClr val="bg1"/>
                </a:solidFill>
              </a:defRPr>
            </a:lvl1pPr>
          </a:lstStyle>
          <a:p>
            <a:r>
              <a:rPr lang="en-US" dirty="0"/>
              <a:t>CLICK TO ADD SLIDE TITLE</a:t>
            </a:r>
          </a:p>
        </p:txBody>
      </p:sp>
      <p:sp>
        <p:nvSpPr>
          <p:cNvPr id="7" name="Footer Placeholder 4"/>
          <p:cNvSpPr>
            <a:spLocks noGrp="1"/>
          </p:cNvSpPr>
          <p:nvPr>
            <p:ph type="ftr" sz="quarter" idx="11"/>
          </p:nvPr>
        </p:nvSpPr>
        <p:spPr>
          <a:xfrm>
            <a:off x="0" y="6356351"/>
            <a:ext cx="8850086" cy="365125"/>
          </a:xfrm>
          <a:prstGeom prst="rect">
            <a:avLst/>
          </a:prstGeom>
        </p:spPr>
        <p:txBody>
          <a:bodyPr/>
          <a:lstStyle/>
          <a:p>
            <a:endParaRPr lang="en-US" dirty="0"/>
          </a:p>
        </p:txBody>
      </p:sp>
      <p:cxnSp>
        <p:nvCxnSpPr>
          <p:cNvPr id="8" name="Straight Connector 7" descr="Decorative" title="Decorative"/>
          <p:cNvCxnSpPr/>
          <p:nvPr userDrawn="1"/>
        </p:nvCxnSpPr>
        <p:spPr>
          <a:xfrm>
            <a:off x="0" y="6538914"/>
            <a:ext cx="5802086" cy="0"/>
          </a:xfrm>
          <a:prstGeom prst="line">
            <a:avLst/>
          </a:prstGeom>
          <a:ln w="76200" cmpd="thinThick">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8" descr="Decorative" title="Decorative"/>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483" y="6367827"/>
            <a:ext cx="2906485" cy="306591"/>
          </a:xfrm>
          <a:prstGeom prst="rect">
            <a:avLst/>
          </a:prstGeom>
        </p:spPr>
      </p:pic>
      <p:sp>
        <p:nvSpPr>
          <p:cNvPr id="11" name="Content Placeholder 2"/>
          <p:cNvSpPr>
            <a:spLocks noGrp="1"/>
          </p:cNvSpPr>
          <p:nvPr>
            <p:ph idx="1" hasCustomPrompt="1"/>
          </p:nvPr>
        </p:nvSpPr>
        <p:spPr>
          <a:xfrm>
            <a:off x="293914" y="1825625"/>
            <a:ext cx="8556172" cy="4351338"/>
          </a:xfrm>
        </p:spPr>
        <p:txBody>
          <a:bodyPr/>
          <a:lstStyle>
            <a:lvl1pPr>
              <a:defRPr sz="3600"/>
            </a:lvl1pPr>
            <a:lvl2pPr>
              <a:defRPr sz="3200"/>
            </a:lvl2pPr>
            <a:lvl3pPr>
              <a:defRPr sz="2400"/>
            </a:lvl3pPr>
            <a:lvl4pPr marL="1028700" indent="0">
              <a:buNone/>
              <a:defRPr/>
            </a:lvl4pPr>
            <a:lvl5pPr marL="1371600" indent="0">
              <a:buNone/>
              <a:defRPr/>
            </a:lvl5pPr>
          </a:lstStyle>
          <a:p>
            <a:pPr lvl="0"/>
            <a:r>
              <a:rPr lang="en-US" dirty="0"/>
              <a:t> Click to edit content</a:t>
            </a:r>
          </a:p>
          <a:p>
            <a:pPr lvl="1"/>
            <a:r>
              <a:rPr lang="en-US" dirty="0"/>
              <a:t> Second level</a:t>
            </a:r>
          </a:p>
          <a:p>
            <a:pPr lvl="2"/>
            <a:r>
              <a:rPr lang="en-US" dirty="0"/>
              <a:t> Third level</a:t>
            </a:r>
          </a:p>
        </p:txBody>
      </p:sp>
    </p:spTree>
    <p:extLst>
      <p:ext uri="{BB962C8B-B14F-4D97-AF65-F5344CB8AC3E}">
        <p14:creationId xmlns:p14="http://schemas.microsoft.com/office/powerpoint/2010/main" val="2063972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8" name="Title 1" title="Title Background">
            <a:extLst>
              <a:ext uri="{FF2B5EF4-FFF2-40B4-BE49-F238E27FC236}">
                <a16:creationId xmlns:a16="http://schemas.microsoft.com/office/drawing/2014/main" id="{966C633A-A6B6-6843-B01D-370FC3DAD1A8}"/>
              </a:ext>
            </a:extLst>
          </p:cNvPr>
          <p:cNvSpPr txBox="1">
            <a:spLocks/>
          </p:cNvSpPr>
          <p:nvPr userDrawn="1"/>
        </p:nvSpPr>
        <p:spPr>
          <a:xfrm>
            <a:off x="-1770" y="0"/>
            <a:ext cx="9145769" cy="6857999"/>
          </a:xfrm>
          <a:prstGeom prst="rect">
            <a:avLst/>
          </a:prstGeom>
          <a:solidFill>
            <a:srgbClr val="006EB6"/>
          </a:solid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2" name="Title 1"/>
          <p:cNvSpPr>
            <a:spLocks noGrp="1"/>
          </p:cNvSpPr>
          <p:nvPr>
            <p:ph type="ctrTitle" hasCustomPrompt="1"/>
          </p:nvPr>
        </p:nvSpPr>
        <p:spPr>
          <a:xfrm>
            <a:off x="480830" y="915957"/>
            <a:ext cx="6932983" cy="3474717"/>
          </a:xfrm>
        </p:spPr>
        <p:txBody>
          <a:bodyPr anchor="b">
            <a:normAutofit/>
          </a:bodyPr>
          <a:lstStyle>
            <a:lvl1pPr algn="l">
              <a:defRPr sz="6000" cap="all" baseline="0">
                <a:latin typeface="+mj-lt"/>
              </a:defRPr>
            </a:lvl1pPr>
          </a:lstStyle>
          <a:p>
            <a:r>
              <a:rPr lang="en-US" sz="6000" cap="all" dirty="0">
                <a:solidFill>
                  <a:schemeClr val="bg1"/>
                </a:solidFill>
                <a:latin typeface="Gill Sans Std" panose="020B0502020104020203" pitchFamily="34" charset="0"/>
              </a:rPr>
              <a:t>EDITABLE</a:t>
            </a:r>
            <a:br>
              <a:rPr lang="en-US" sz="6000" cap="all" dirty="0">
                <a:solidFill>
                  <a:schemeClr val="bg1"/>
                </a:solidFill>
                <a:latin typeface="Gill Sans Std" panose="020B0502020104020203" pitchFamily="34" charset="0"/>
              </a:rPr>
            </a:br>
            <a:r>
              <a:rPr lang="en-US" sz="6000" cap="all" dirty="0">
                <a:solidFill>
                  <a:schemeClr val="bg1"/>
                </a:solidFill>
                <a:latin typeface="Gill Sans Std" panose="020B0502020104020203" pitchFamily="34" charset="0"/>
              </a:rPr>
              <a:t>PRESENTATION TITLE</a:t>
            </a:r>
            <a:endParaRPr lang="en-US" dirty="0"/>
          </a:p>
        </p:txBody>
      </p:sp>
      <p:pic>
        <p:nvPicPr>
          <p:cNvPr id="12" name="Picture 11">
            <a:extLst>
              <a:ext uri="{FF2B5EF4-FFF2-40B4-BE49-F238E27FC236}">
                <a16:creationId xmlns:a16="http://schemas.microsoft.com/office/drawing/2014/main" id="{1A895DCE-6E78-EA4B-8147-0A11AB5FBEC6}"/>
              </a:ext>
            </a:extLst>
          </p:cNvPr>
          <p:cNvPicPr>
            <a:picLocks noChangeAspect="1"/>
          </p:cNvPicPr>
          <p:nvPr userDrawn="1"/>
        </p:nvPicPr>
        <p:blipFill>
          <a:blip r:embed="rId2"/>
          <a:stretch>
            <a:fillRect/>
          </a:stretch>
        </p:blipFill>
        <p:spPr>
          <a:xfrm>
            <a:off x="7443176" y="230724"/>
            <a:ext cx="836622" cy="685233"/>
          </a:xfrm>
          <a:prstGeom prst="rect">
            <a:avLst/>
          </a:prstGeom>
        </p:spPr>
      </p:pic>
      <p:cxnSp>
        <p:nvCxnSpPr>
          <p:cNvPr id="16" name="Straight Connector 15">
            <a:extLst>
              <a:ext uri="{FF2B5EF4-FFF2-40B4-BE49-F238E27FC236}">
                <a16:creationId xmlns:a16="http://schemas.microsoft.com/office/drawing/2014/main" id="{40E3B28B-58EB-D349-952A-DCFEF8C0F77F}"/>
              </a:ext>
            </a:extLst>
          </p:cNvPr>
          <p:cNvCxnSpPr>
            <a:cxnSpLocks/>
          </p:cNvCxnSpPr>
          <p:nvPr userDrawn="1"/>
        </p:nvCxnSpPr>
        <p:spPr>
          <a:xfrm>
            <a:off x="0" y="4451184"/>
            <a:ext cx="5566410"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555813" y="4619275"/>
            <a:ext cx="6858000" cy="624685"/>
          </a:xfr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Title 1" title="Title Background">
            <a:extLst>
              <a:ext uri="{FF2B5EF4-FFF2-40B4-BE49-F238E27FC236}">
                <a16:creationId xmlns:a16="http://schemas.microsoft.com/office/drawing/2014/main" id="{505E45F0-00C6-5D41-BFB3-EE4D4BF89FA8}"/>
              </a:ext>
            </a:extLst>
          </p:cNvPr>
          <p:cNvSpPr txBox="1">
            <a:spLocks/>
          </p:cNvSpPr>
          <p:nvPr userDrawn="1"/>
        </p:nvSpPr>
        <p:spPr>
          <a:xfrm>
            <a:off x="628650" y="6391834"/>
            <a:ext cx="8515348" cy="466165"/>
          </a:xfrm>
          <a:prstGeom prst="rect">
            <a:avLst/>
          </a:prstGeom>
          <a:solidFill>
            <a:schemeClr val="accent2"/>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1" name="Title 1" title="Title Background">
            <a:extLst>
              <a:ext uri="{FF2B5EF4-FFF2-40B4-BE49-F238E27FC236}">
                <a16:creationId xmlns:a16="http://schemas.microsoft.com/office/drawing/2014/main" id="{9BC81587-B687-A947-9B66-C84F020EF3BF}"/>
              </a:ext>
            </a:extLst>
          </p:cNvPr>
          <p:cNvSpPr txBox="1">
            <a:spLocks/>
          </p:cNvSpPr>
          <p:nvPr userDrawn="1"/>
        </p:nvSpPr>
        <p:spPr>
          <a:xfrm>
            <a:off x="1" y="6391834"/>
            <a:ext cx="628650" cy="466165"/>
          </a:xfrm>
          <a:prstGeom prst="rect">
            <a:avLst/>
          </a:prstGeom>
          <a:solidFill>
            <a:srgbClr val="FFC000"/>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3" name="Title 1" title="Title Background">
            <a:extLst>
              <a:ext uri="{FF2B5EF4-FFF2-40B4-BE49-F238E27FC236}">
                <a16:creationId xmlns:a16="http://schemas.microsoft.com/office/drawing/2014/main" id="{A7823A47-45F6-0143-BD7B-49DA0F178ED0}"/>
              </a:ext>
            </a:extLst>
          </p:cNvPr>
          <p:cNvSpPr txBox="1">
            <a:spLocks/>
          </p:cNvSpPr>
          <p:nvPr userDrawn="1"/>
        </p:nvSpPr>
        <p:spPr>
          <a:xfrm>
            <a:off x="8515349" y="0"/>
            <a:ext cx="628649" cy="6391832"/>
          </a:xfrm>
          <a:prstGeom prst="rect">
            <a:avLst/>
          </a:prstGeom>
          <a:solidFill>
            <a:schemeClr val="accent5"/>
          </a:solidFill>
          <a:ln>
            <a:no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Tree>
    <p:extLst>
      <p:ext uri="{BB962C8B-B14F-4D97-AF65-F5344CB8AC3E}">
        <p14:creationId xmlns:p14="http://schemas.microsoft.com/office/powerpoint/2010/main" val="720684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spTree>
      <p:nvGrpSpPr>
        <p:cNvPr id="1" name=""/>
        <p:cNvGrpSpPr/>
        <p:nvPr/>
      </p:nvGrpSpPr>
      <p:grpSpPr>
        <a:xfrm>
          <a:off x="0" y="0"/>
          <a:ext cx="0" cy="0"/>
          <a:chOff x="0" y="0"/>
          <a:chExt cx="0" cy="0"/>
        </a:xfrm>
      </p:grpSpPr>
      <p:sp>
        <p:nvSpPr>
          <p:cNvPr id="8" name="Title 1" title="Title Background">
            <a:extLst>
              <a:ext uri="{FF2B5EF4-FFF2-40B4-BE49-F238E27FC236}">
                <a16:creationId xmlns:a16="http://schemas.microsoft.com/office/drawing/2014/main" id="{966C633A-A6B6-6843-B01D-370FC3DAD1A8}"/>
              </a:ext>
            </a:extLst>
          </p:cNvPr>
          <p:cNvSpPr txBox="1">
            <a:spLocks/>
          </p:cNvSpPr>
          <p:nvPr userDrawn="1"/>
        </p:nvSpPr>
        <p:spPr>
          <a:xfrm>
            <a:off x="-1770" y="0"/>
            <a:ext cx="9145769" cy="6857999"/>
          </a:xfrm>
          <a:prstGeom prst="rect">
            <a:avLst/>
          </a:prstGeom>
          <a:solidFill>
            <a:srgbClr val="006EB6"/>
          </a:solid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5" name="Title 1" title="Title Background">
            <a:extLst>
              <a:ext uri="{FF2B5EF4-FFF2-40B4-BE49-F238E27FC236}">
                <a16:creationId xmlns:a16="http://schemas.microsoft.com/office/drawing/2014/main" id="{E7489736-71BA-6640-A234-6E975AFFD926}"/>
              </a:ext>
            </a:extLst>
          </p:cNvPr>
          <p:cNvSpPr txBox="1">
            <a:spLocks/>
          </p:cNvSpPr>
          <p:nvPr userDrawn="1"/>
        </p:nvSpPr>
        <p:spPr>
          <a:xfrm>
            <a:off x="1" y="6385223"/>
            <a:ext cx="1412490" cy="466166"/>
          </a:xfrm>
          <a:prstGeom prst="rect">
            <a:avLst/>
          </a:prstGeom>
          <a:solidFill>
            <a:schemeClr val="accent5"/>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2" name="Title 1"/>
          <p:cNvSpPr>
            <a:spLocks noGrp="1"/>
          </p:cNvSpPr>
          <p:nvPr>
            <p:ph type="ctrTitle" hasCustomPrompt="1"/>
          </p:nvPr>
        </p:nvSpPr>
        <p:spPr>
          <a:xfrm>
            <a:off x="480831" y="924922"/>
            <a:ext cx="7530712" cy="3474717"/>
          </a:xfrm>
        </p:spPr>
        <p:txBody>
          <a:bodyPr anchor="b">
            <a:normAutofit/>
          </a:bodyPr>
          <a:lstStyle>
            <a:lvl1pPr algn="l">
              <a:defRPr sz="4800" cap="all" baseline="0">
                <a:latin typeface="+mj-lt"/>
              </a:defRPr>
            </a:lvl1pPr>
          </a:lstStyle>
          <a:p>
            <a:r>
              <a:rPr lang="en-US" sz="6000" cap="all" dirty="0">
                <a:solidFill>
                  <a:schemeClr val="bg1"/>
                </a:solidFill>
                <a:latin typeface="Gill Sans Std" panose="020B0502020104020203" pitchFamily="34" charset="0"/>
              </a:rPr>
              <a:t>EDITABLE</a:t>
            </a:r>
            <a:br>
              <a:rPr lang="en-US" sz="6000" cap="all" dirty="0">
                <a:solidFill>
                  <a:schemeClr val="bg1"/>
                </a:solidFill>
                <a:latin typeface="Gill Sans Std" panose="020B0502020104020203" pitchFamily="34" charset="0"/>
              </a:rPr>
            </a:br>
            <a:r>
              <a:rPr lang="en-US" sz="6000" cap="all" dirty="0">
                <a:solidFill>
                  <a:schemeClr val="bg1"/>
                </a:solidFill>
                <a:latin typeface="Gill Sans Std" panose="020B0502020104020203" pitchFamily="34" charset="0"/>
              </a:rPr>
              <a:t>PRESENTATION TITLE</a:t>
            </a:r>
            <a:endParaRPr lang="en-US" dirty="0"/>
          </a:p>
        </p:txBody>
      </p:sp>
      <p:pic>
        <p:nvPicPr>
          <p:cNvPr id="12" name="Picture 11">
            <a:extLst>
              <a:ext uri="{FF2B5EF4-FFF2-40B4-BE49-F238E27FC236}">
                <a16:creationId xmlns:a16="http://schemas.microsoft.com/office/drawing/2014/main" id="{1A895DCE-6E78-EA4B-8147-0A11AB5FBEC6}"/>
              </a:ext>
            </a:extLst>
          </p:cNvPr>
          <p:cNvPicPr>
            <a:picLocks noChangeAspect="1"/>
          </p:cNvPicPr>
          <p:nvPr userDrawn="1"/>
        </p:nvPicPr>
        <p:blipFill>
          <a:blip r:embed="rId2"/>
          <a:stretch>
            <a:fillRect/>
          </a:stretch>
        </p:blipFill>
        <p:spPr>
          <a:xfrm>
            <a:off x="8011542" y="239689"/>
            <a:ext cx="836622" cy="685233"/>
          </a:xfrm>
          <a:prstGeom prst="rect">
            <a:avLst/>
          </a:prstGeom>
        </p:spPr>
      </p:pic>
      <p:cxnSp>
        <p:nvCxnSpPr>
          <p:cNvPr id="16" name="Straight Connector 15">
            <a:extLst>
              <a:ext uri="{FF2B5EF4-FFF2-40B4-BE49-F238E27FC236}">
                <a16:creationId xmlns:a16="http://schemas.microsoft.com/office/drawing/2014/main" id="{40E3B28B-58EB-D349-952A-DCFEF8C0F77F}"/>
              </a:ext>
            </a:extLst>
          </p:cNvPr>
          <p:cNvCxnSpPr>
            <a:cxnSpLocks/>
          </p:cNvCxnSpPr>
          <p:nvPr userDrawn="1"/>
        </p:nvCxnSpPr>
        <p:spPr>
          <a:xfrm>
            <a:off x="0" y="4460149"/>
            <a:ext cx="556641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8" name="Title 1" title="Title Background">
            <a:extLst>
              <a:ext uri="{FF2B5EF4-FFF2-40B4-BE49-F238E27FC236}">
                <a16:creationId xmlns:a16="http://schemas.microsoft.com/office/drawing/2014/main" id="{506C7EE5-4F04-D843-8966-ADABD42900E1}"/>
              </a:ext>
            </a:extLst>
          </p:cNvPr>
          <p:cNvSpPr txBox="1">
            <a:spLocks/>
          </p:cNvSpPr>
          <p:nvPr userDrawn="1"/>
        </p:nvSpPr>
        <p:spPr>
          <a:xfrm>
            <a:off x="1412490" y="6385228"/>
            <a:ext cx="6319021" cy="466166"/>
          </a:xfrm>
          <a:prstGeom prst="rect">
            <a:avLst/>
          </a:prstGeom>
          <a:solidFill>
            <a:schemeClr val="accent2"/>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3" name="Subtitle 2"/>
          <p:cNvSpPr>
            <a:spLocks noGrp="1"/>
          </p:cNvSpPr>
          <p:nvPr>
            <p:ph type="subTitle" idx="1"/>
          </p:nvPr>
        </p:nvSpPr>
        <p:spPr>
          <a:xfrm>
            <a:off x="555813" y="4628240"/>
            <a:ext cx="7530712" cy="624685"/>
          </a:xfr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7" name="Title 1" title="Title Background">
            <a:extLst>
              <a:ext uri="{FF2B5EF4-FFF2-40B4-BE49-F238E27FC236}">
                <a16:creationId xmlns:a16="http://schemas.microsoft.com/office/drawing/2014/main" id="{C74AC3CA-99F4-E74B-81B2-D172D9A762AC}"/>
              </a:ext>
            </a:extLst>
          </p:cNvPr>
          <p:cNvSpPr txBox="1">
            <a:spLocks/>
          </p:cNvSpPr>
          <p:nvPr userDrawn="1"/>
        </p:nvSpPr>
        <p:spPr>
          <a:xfrm>
            <a:off x="6615954" y="6385228"/>
            <a:ext cx="2528046" cy="466166"/>
          </a:xfrm>
          <a:prstGeom prst="rect">
            <a:avLst/>
          </a:prstGeom>
          <a:solidFill>
            <a:schemeClr val="accent4"/>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Tree>
    <p:extLst>
      <p:ext uri="{BB962C8B-B14F-4D97-AF65-F5344CB8AC3E}">
        <p14:creationId xmlns:p14="http://schemas.microsoft.com/office/powerpoint/2010/main" val="3831112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With Photo">
    <p:spTree>
      <p:nvGrpSpPr>
        <p:cNvPr id="1" name=""/>
        <p:cNvGrpSpPr/>
        <p:nvPr/>
      </p:nvGrpSpPr>
      <p:grpSpPr>
        <a:xfrm>
          <a:off x="0" y="0"/>
          <a:ext cx="0" cy="0"/>
          <a:chOff x="0" y="0"/>
          <a:chExt cx="0" cy="0"/>
        </a:xfrm>
      </p:grpSpPr>
      <p:sp>
        <p:nvSpPr>
          <p:cNvPr id="8" name="Title 1" title="Title Background">
            <a:extLst>
              <a:ext uri="{FF2B5EF4-FFF2-40B4-BE49-F238E27FC236}">
                <a16:creationId xmlns:a16="http://schemas.microsoft.com/office/drawing/2014/main" id="{966C633A-A6B6-6843-B01D-370FC3DAD1A8}"/>
              </a:ext>
            </a:extLst>
          </p:cNvPr>
          <p:cNvSpPr txBox="1">
            <a:spLocks/>
          </p:cNvSpPr>
          <p:nvPr userDrawn="1"/>
        </p:nvSpPr>
        <p:spPr>
          <a:xfrm>
            <a:off x="-1769" y="0"/>
            <a:ext cx="4573770" cy="6857999"/>
          </a:xfrm>
          <a:prstGeom prst="rect">
            <a:avLst/>
          </a:prstGeom>
          <a:solidFill>
            <a:srgbClr val="006EB6"/>
          </a:solid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2" name="Title 1"/>
          <p:cNvSpPr>
            <a:spLocks noGrp="1"/>
          </p:cNvSpPr>
          <p:nvPr>
            <p:ph type="ctrTitle" hasCustomPrompt="1"/>
          </p:nvPr>
        </p:nvSpPr>
        <p:spPr>
          <a:xfrm>
            <a:off x="480831" y="1084014"/>
            <a:ext cx="3831194" cy="3474717"/>
          </a:xfrm>
        </p:spPr>
        <p:txBody>
          <a:bodyPr anchor="b">
            <a:normAutofit/>
          </a:bodyPr>
          <a:lstStyle>
            <a:lvl1pPr algn="l">
              <a:defRPr sz="4800" cap="all" baseline="0">
                <a:latin typeface="+mj-lt"/>
              </a:defRPr>
            </a:lvl1pPr>
          </a:lstStyle>
          <a:p>
            <a:r>
              <a:rPr lang="en-US" sz="6000" cap="all" dirty="0">
                <a:solidFill>
                  <a:schemeClr val="bg1"/>
                </a:solidFill>
                <a:latin typeface="Gill Sans Std" panose="020B0502020104020203" pitchFamily="34" charset="0"/>
              </a:rPr>
              <a:t>EDITABLE</a:t>
            </a:r>
            <a:br>
              <a:rPr lang="en-US" sz="6000" cap="all" dirty="0">
                <a:solidFill>
                  <a:schemeClr val="bg1"/>
                </a:solidFill>
                <a:latin typeface="Gill Sans Std" panose="020B0502020104020203" pitchFamily="34" charset="0"/>
              </a:rPr>
            </a:br>
            <a:r>
              <a:rPr lang="en-US" sz="6000" cap="all" dirty="0">
                <a:solidFill>
                  <a:schemeClr val="bg1"/>
                </a:solidFill>
                <a:latin typeface="Gill Sans Std" panose="020B0502020104020203" pitchFamily="34" charset="0"/>
              </a:rPr>
              <a:t>PRESENTATION TITLE</a:t>
            </a:r>
            <a:endParaRPr lang="en-US" dirty="0"/>
          </a:p>
        </p:txBody>
      </p:sp>
      <p:pic>
        <p:nvPicPr>
          <p:cNvPr id="12" name="Picture 11">
            <a:extLst>
              <a:ext uri="{FF2B5EF4-FFF2-40B4-BE49-F238E27FC236}">
                <a16:creationId xmlns:a16="http://schemas.microsoft.com/office/drawing/2014/main" id="{1A895DCE-6E78-EA4B-8147-0A11AB5FBEC6}"/>
              </a:ext>
            </a:extLst>
          </p:cNvPr>
          <p:cNvPicPr>
            <a:picLocks noChangeAspect="1"/>
          </p:cNvPicPr>
          <p:nvPr userDrawn="1"/>
        </p:nvPicPr>
        <p:blipFill>
          <a:blip r:embed="rId2"/>
          <a:stretch>
            <a:fillRect/>
          </a:stretch>
        </p:blipFill>
        <p:spPr>
          <a:xfrm>
            <a:off x="8011542" y="239689"/>
            <a:ext cx="836622" cy="685233"/>
          </a:xfrm>
          <a:prstGeom prst="rect">
            <a:avLst/>
          </a:prstGeom>
        </p:spPr>
      </p:pic>
      <p:cxnSp>
        <p:nvCxnSpPr>
          <p:cNvPr id="16" name="Straight Connector 15">
            <a:extLst>
              <a:ext uri="{FF2B5EF4-FFF2-40B4-BE49-F238E27FC236}">
                <a16:creationId xmlns:a16="http://schemas.microsoft.com/office/drawing/2014/main" id="{40E3B28B-58EB-D349-952A-DCFEF8C0F77F}"/>
              </a:ext>
            </a:extLst>
          </p:cNvPr>
          <p:cNvCxnSpPr>
            <a:cxnSpLocks/>
          </p:cNvCxnSpPr>
          <p:nvPr userDrawn="1"/>
        </p:nvCxnSpPr>
        <p:spPr>
          <a:xfrm>
            <a:off x="0" y="4619241"/>
            <a:ext cx="4312025"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555813" y="4787332"/>
            <a:ext cx="3756212" cy="624685"/>
          </a:xfrm>
        </p:spPr>
        <p:txBody>
          <a:bodyPr>
            <a:no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Picture Placeholder 5">
            <a:extLst>
              <a:ext uri="{FF2B5EF4-FFF2-40B4-BE49-F238E27FC236}">
                <a16:creationId xmlns:a16="http://schemas.microsoft.com/office/drawing/2014/main" id="{A42D794D-0F2F-D843-9E02-56668536C3A3}"/>
              </a:ext>
            </a:extLst>
          </p:cNvPr>
          <p:cNvSpPr>
            <a:spLocks noGrp="1"/>
          </p:cNvSpPr>
          <p:nvPr>
            <p:ph type="pic" sz="quarter" idx="10" hasCustomPrompt="1"/>
          </p:nvPr>
        </p:nvSpPr>
        <p:spPr>
          <a:xfrm>
            <a:off x="4572000" y="-3349"/>
            <a:ext cx="4572000" cy="6395182"/>
          </a:xfrm>
        </p:spPr>
        <p:txBody>
          <a:bodyPr>
            <a:normAutofit/>
          </a:bodyPr>
          <a:lstStyle>
            <a:lvl1pPr marL="0" indent="0">
              <a:buFontTx/>
              <a:buNone/>
              <a:defRPr sz="1200" spc="300">
                <a:solidFill>
                  <a:schemeClr val="bg1">
                    <a:lumMod val="50000"/>
                  </a:schemeClr>
                </a:solidFill>
              </a:defRPr>
            </a:lvl1pPr>
          </a:lstStyle>
          <a:p>
            <a:r>
              <a:rPr lang="en-US" dirty="0"/>
              <a:t>CLICK ICON TO INSERT PICTURE</a:t>
            </a:r>
          </a:p>
        </p:txBody>
      </p:sp>
      <p:pic>
        <p:nvPicPr>
          <p:cNvPr id="13" name="Picture 12">
            <a:extLst>
              <a:ext uri="{FF2B5EF4-FFF2-40B4-BE49-F238E27FC236}">
                <a16:creationId xmlns:a16="http://schemas.microsoft.com/office/drawing/2014/main" id="{E3505386-B770-5A40-AB79-2B4DAAECB2F6}"/>
              </a:ext>
            </a:extLst>
          </p:cNvPr>
          <p:cNvPicPr>
            <a:picLocks noChangeAspect="1"/>
          </p:cNvPicPr>
          <p:nvPr userDrawn="1"/>
        </p:nvPicPr>
        <p:blipFill>
          <a:blip r:embed="rId2"/>
          <a:stretch>
            <a:fillRect/>
          </a:stretch>
        </p:blipFill>
        <p:spPr>
          <a:xfrm>
            <a:off x="575867" y="392089"/>
            <a:ext cx="836622" cy="685233"/>
          </a:xfrm>
          <a:prstGeom prst="rect">
            <a:avLst/>
          </a:prstGeom>
        </p:spPr>
      </p:pic>
      <p:sp>
        <p:nvSpPr>
          <p:cNvPr id="20" name="Title 1" title="Title Background">
            <a:extLst>
              <a:ext uri="{FF2B5EF4-FFF2-40B4-BE49-F238E27FC236}">
                <a16:creationId xmlns:a16="http://schemas.microsoft.com/office/drawing/2014/main" id="{307B4A8B-7DF8-4747-8580-A4FAB2E05314}"/>
              </a:ext>
            </a:extLst>
          </p:cNvPr>
          <p:cNvSpPr txBox="1">
            <a:spLocks/>
          </p:cNvSpPr>
          <p:nvPr userDrawn="1"/>
        </p:nvSpPr>
        <p:spPr>
          <a:xfrm>
            <a:off x="1" y="6395177"/>
            <a:ext cx="1412490" cy="466166"/>
          </a:xfrm>
          <a:prstGeom prst="rect">
            <a:avLst/>
          </a:prstGeom>
          <a:solidFill>
            <a:schemeClr val="accent5"/>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21" name="Title 1" title="Title Background">
            <a:extLst>
              <a:ext uri="{FF2B5EF4-FFF2-40B4-BE49-F238E27FC236}">
                <a16:creationId xmlns:a16="http://schemas.microsoft.com/office/drawing/2014/main" id="{D8CB6AA8-BCB9-7E4E-84FD-9BCDF3959231}"/>
              </a:ext>
            </a:extLst>
          </p:cNvPr>
          <p:cNvSpPr txBox="1">
            <a:spLocks/>
          </p:cNvSpPr>
          <p:nvPr userDrawn="1"/>
        </p:nvSpPr>
        <p:spPr>
          <a:xfrm>
            <a:off x="1412490" y="6395182"/>
            <a:ext cx="6319021" cy="466166"/>
          </a:xfrm>
          <a:prstGeom prst="rect">
            <a:avLst/>
          </a:prstGeom>
          <a:solidFill>
            <a:schemeClr val="accent2"/>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22" name="Title 1" title="Title Background">
            <a:extLst>
              <a:ext uri="{FF2B5EF4-FFF2-40B4-BE49-F238E27FC236}">
                <a16:creationId xmlns:a16="http://schemas.microsoft.com/office/drawing/2014/main" id="{6EFF0C2C-6BF0-4B4A-BE41-0AC5CECDE1A9}"/>
              </a:ext>
            </a:extLst>
          </p:cNvPr>
          <p:cNvSpPr txBox="1">
            <a:spLocks/>
          </p:cNvSpPr>
          <p:nvPr userDrawn="1"/>
        </p:nvSpPr>
        <p:spPr>
          <a:xfrm>
            <a:off x="6615954" y="6395182"/>
            <a:ext cx="2528046" cy="466166"/>
          </a:xfrm>
          <a:prstGeom prst="rect">
            <a:avLst/>
          </a:prstGeom>
          <a:solidFill>
            <a:schemeClr val="accent3"/>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Tree>
    <p:extLst>
      <p:ext uri="{BB962C8B-B14F-4D97-AF65-F5344CB8AC3E}">
        <p14:creationId xmlns:p14="http://schemas.microsoft.com/office/powerpoint/2010/main" val="486481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9387" y="103010"/>
            <a:ext cx="7886700" cy="1325563"/>
          </a:xfrm>
        </p:spPr>
        <p:txBody>
          <a:bodyPr/>
          <a:lstStyle/>
          <a:p>
            <a:r>
              <a:rPr lang="en-US" dirty="0"/>
              <a:t>Click to edit Master title style</a:t>
            </a:r>
          </a:p>
        </p:txBody>
      </p:sp>
      <p:sp>
        <p:nvSpPr>
          <p:cNvPr id="3" name="Content Placeholder 2"/>
          <p:cNvSpPr>
            <a:spLocks noGrp="1"/>
          </p:cNvSpPr>
          <p:nvPr>
            <p:ph idx="1"/>
          </p:nvPr>
        </p:nvSpPr>
        <p:spPr>
          <a:xfrm>
            <a:off x="628650" y="2143123"/>
            <a:ext cx="7886700" cy="3809442"/>
          </a:xfrm>
        </p:spPr>
        <p:txBody>
          <a:bodyPr/>
          <a:lstStyle>
            <a:lvl1pPr marL="231775" indent="-231775">
              <a:buFont typeface="Arial" panose="020B0604020202020204" pitchFamily="34" charset="0"/>
              <a:buChar char="•"/>
              <a:tabLs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51A8CF3F-C6CA-1B46-A1F4-14142CEB7DDF}"/>
              </a:ext>
            </a:extLst>
          </p:cNvPr>
          <p:cNvSpPr>
            <a:spLocks noGrp="1"/>
          </p:cNvSpPr>
          <p:nvPr>
            <p:ph type="sldNum" sz="quarter" idx="10"/>
          </p:nvPr>
        </p:nvSpPr>
        <p:spPr/>
        <p:txBody>
          <a:bodyPr/>
          <a:lstStyle/>
          <a:p>
            <a:fld id="{9FA1B083-DBAA-8B4F-99D6-B358719CAD02}" type="slidenum">
              <a:rPr lang="en-US" smtClean="0"/>
              <a:pPr/>
              <a:t>‹#›</a:t>
            </a:fld>
            <a:endParaRPr lang="en-US" dirty="0"/>
          </a:p>
        </p:txBody>
      </p:sp>
    </p:spTree>
    <p:extLst>
      <p:ext uri="{BB962C8B-B14F-4D97-AF65-F5344CB8AC3E}">
        <p14:creationId xmlns:p14="http://schemas.microsoft.com/office/powerpoint/2010/main" val="2545632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and Content Split Page">
    <p:spTree>
      <p:nvGrpSpPr>
        <p:cNvPr id="1" name=""/>
        <p:cNvGrpSpPr/>
        <p:nvPr/>
      </p:nvGrpSpPr>
      <p:grpSpPr>
        <a:xfrm>
          <a:off x="0" y="0"/>
          <a:ext cx="0" cy="0"/>
          <a:chOff x="0" y="0"/>
          <a:chExt cx="0" cy="0"/>
        </a:xfrm>
      </p:grpSpPr>
      <p:sp>
        <p:nvSpPr>
          <p:cNvPr id="5" name="Title 1" title="Title Background">
            <a:extLst>
              <a:ext uri="{FF2B5EF4-FFF2-40B4-BE49-F238E27FC236}">
                <a16:creationId xmlns:a16="http://schemas.microsoft.com/office/drawing/2014/main" id="{B49DC0EF-9B0D-4143-AA9F-E16EBD41F147}"/>
              </a:ext>
            </a:extLst>
          </p:cNvPr>
          <p:cNvSpPr txBox="1">
            <a:spLocks/>
          </p:cNvSpPr>
          <p:nvPr userDrawn="1"/>
        </p:nvSpPr>
        <p:spPr>
          <a:xfrm>
            <a:off x="-1769" y="0"/>
            <a:ext cx="4573770" cy="6857999"/>
          </a:xfrm>
          <a:prstGeom prst="rect">
            <a:avLst/>
          </a:prstGeom>
          <a:solidFill>
            <a:srgbClr val="006EB6"/>
          </a:solid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5" name="Title 1" title="Title Background">
            <a:extLst>
              <a:ext uri="{FF2B5EF4-FFF2-40B4-BE49-F238E27FC236}">
                <a16:creationId xmlns:a16="http://schemas.microsoft.com/office/drawing/2014/main" id="{8BC0741C-9202-5944-B41B-C1CB416D13ED}"/>
              </a:ext>
            </a:extLst>
          </p:cNvPr>
          <p:cNvSpPr txBox="1">
            <a:spLocks/>
          </p:cNvSpPr>
          <p:nvPr userDrawn="1"/>
        </p:nvSpPr>
        <p:spPr>
          <a:xfrm>
            <a:off x="628650" y="6391835"/>
            <a:ext cx="7349937" cy="466165"/>
          </a:xfrm>
          <a:prstGeom prst="rect">
            <a:avLst/>
          </a:prstGeom>
          <a:solidFill>
            <a:schemeClr val="accent4"/>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6" name="Title 1" title="Title Background">
            <a:extLst>
              <a:ext uri="{FF2B5EF4-FFF2-40B4-BE49-F238E27FC236}">
                <a16:creationId xmlns:a16="http://schemas.microsoft.com/office/drawing/2014/main" id="{2AABAABB-E4C8-4041-A8EB-193D126DA38E}"/>
              </a:ext>
            </a:extLst>
          </p:cNvPr>
          <p:cNvSpPr txBox="1">
            <a:spLocks/>
          </p:cNvSpPr>
          <p:nvPr userDrawn="1"/>
        </p:nvSpPr>
        <p:spPr>
          <a:xfrm>
            <a:off x="1" y="6391835"/>
            <a:ext cx="628650" cy="466165"/>
          </a:xfrm>
          <a:prstGeom prst="rect">
            <a:avLst/>
          </a:prstGeom>
          <a:solidFill>
            <a:schemeClr val="accent2"/>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7" name="Title 1" title="Title Background">
            <a:extLst>
              <a:ext uri="{FF2B5EF4-FFF2-40B4-BE49-F238E27FC236}">
                <a16:creationId xmlns:a16="http://schemas.microsoft.com/office/drawing/2014/main" id="{A7E35DD6-1051-E343-97CF-7437928CCD4E}"/>
              </a:ext>
            </a:extLst>
          </p:cNvPr>
          <p:cNvSpPr txBox="1">
            <a:spLocks/>
          </p:cNvSpPr>
          <p:nvPr userDrawn="1"/>
        </p:nvSpPr>
        <p:spPr>
          <a:xfrm>
            <a:off x="6499412" y="6391835"/>
            <a:ext cx="2644586" cy="466165"/>
          </a:xfrm>
          <a:prstGeom prst="rect">
            <a:avLst/>
          </a:prstGeom>
          <a:solidFill>
            <a:schemeClr val="accent1"/>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pic>
        <p:nvPicPr>
          <p:cNvPr id="18" name="Picture 17">
            <a:extLst>
              <a:ext uri="{FF2B5EF4-FFF2-40B4-BE49-F238E27FC236}">
                <a16:creationId xmlns:a16="http://schemas.microsoft.com/office/drawing/2014/main" id="{AA1EB176-5D0C-BE4D-AE87-564330DF7A07}"/>
              </a:ext>
            </a:extLst>
          </p:cNvPr>
          <p:cNvPicPr>
            <a:picLocks noChangeAspect="1"/>
          </p:cNvPicPr>
          <p:nvPr userDrawn="1"/>
        </p:nvPicPr>
        <p:blipFill>
          <a:blip r:embed="rId2"/>
          <a:srcRect/>
          <a:stretch/>
        </p:blipFill>
        <p:spPr>
          <a:xfrm>
            <a:off x="6732494" y="6501969"/>
            <a:ext cx="2196354" cy="231564"/>
          </a:xfrm>
          <a:prstGeom prst="rect">
            <a:avLst/>
          </a:prstGeom>
        </p:spPr>
      </p:pic>
      <p:sp>
        <p:nvSpPr>
          <p:cNvPr id="2" name="Title 1"/>
          <p:cNvSpPr>
            <a:spLocks noGrp="1"/>
          </p:cNvSpPr>
          <p:nvPr>
            <p:ph type="title"/>
          </p:nvPr>
        </p:nvSpPr>
        <p:spPr>
          <a:xfrm>
            <a:off x="229387" y="1627009"/>
            <a:ext cx="3966095" cy="3240826"/>
          </a:xfrm>
        </p:spPr>
        <p:txBody>
          <a:bodyPr/>
          <a:lstStyle/>
          <a:p>
            <a:r>
              <a:rPr lang="en-US" dirty="0"/>
              <a:t>Click to edit Master title style</a:t>
            </a:r>
          </a:p>
        </p:txBody>
      </p:sp>
      <p:sp>
        <p:nvSpPr>
          <p:cNvPr id="3" name="Content Placeholder 2"/>
          <p:cNvSpPr>
            <a:spLocks noGrp="1"/>
          </p:cNvSpPr>
          <p:nvPr>
            <p:ph idx="1"/>
          </p:nvPr>
        </p:nvSpPr>
        <p:spPr>
          <a:xfrm>
            <a:off x="4912658" y="1443318"/>
            <a:ext cx="3602691" cy="4437529"/>
          </a:xfrm>
        </p:spPr>
        <p:txBody>
          <a:bodyPr/>
          <a:lstStyle>
            <a:lvl1pPr marL="231775" indent="-231775">
              <a:buFont typeface="Arial" panose="020B0604020202020204" pitchFamily="34" charset="0"/>
              <a:buChar char="•"/>
              <a:tabLs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51A8CF3F-C6CA-1B46-A1F4-14142CEB7DDF}"/>
              </a:ext>
            </a:extLst>
          </p:cNvPr>
          <p:cNvSpPr>
            <a:spLocks noGrp="1"/>
          </p:cNvSpPr>
          <p:nvPr>
            <p:ph type="sldNum" sz="quarter" idx="10"/>
          </p:nvPr>
        </p:nvSpPr>
        <p:spPr/>
        <p:txBody>
          <a:bodyPr/>
          <a:lstStyle/>
          <a:p>
            <a:fld id="{9FA1B083-DBAA-8B4F-99D6-B358719CAD02}" type="slidenum">
              <a:rPr lang="en-US" smtClean="0"/>
              <a:pPr/>
              <a:t>‹#›</a:t>
            </a:fld>
            <a:endParaRPr lang="en-US" dirty="0"/>
          </a:p>
        </p:txBody>
      </p:sp>
      <p:sp>
        <p:nvSpPr>
          <p:cNvPr id="19" name="Title 1" title="Title Background">
            <a:extLst>
              <a:ext uri="{FF2B5EF4-FFF2-40B4-BE49-F238E27FC236}">
                <a16:creationId xmlns:a16="http://schemas.microsoft.com/office/drawing/2014/main" id="{A6689795-C00A-A541-BC52-EEE452FB85CB}"/>
              </a:ext>
            </a:extLst>
          </p:cNvPr>
          <p:cNvSpPr txBox="1">
            <a:spLocks/>
          </p:cNvSpPr>
          <p:nvPr userDrawn="1"/>
        </p:nvSpPr>
        <p:spPr>
          <a:xfrm>
            <a:off x="4570230" y="0"/>
            <a:ext cx="4573770" cy="466165"/>
          </a:xfrm>
          <a:prstGeom prst="rect">
            <a:avLst/>
          </a:prstGeom>
          <a:solidFill>
            <a:schemeClr val="accent5"/>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Tree>
    <p:extLst>
      <p:ext uri="{BB962C8B-B14F-4D97-AF65-F5344CB8AC3E}">
        <p14:creationId xmlns:p14="http://schemas.microsoft.com/office/powerpoint/2010/main" val="1200433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and Content With Picture">
    <p:spTree>
      <p:nvGrpSpPr>
        <p:cNvPr id="1" name=""/>
        <p:cNvGrpSpPr/>
        <p:nvPr/>
      </p:nvGrpSpPr>
      <p:grpSpPr>
        <a:xfrm>
          <a:off x="0" y="0"/>
          <a:ext cx="0" cy="0"/>
          <a:chOff x="0" y="0"/>
          <a:chExt cx="0" cy="0"/>
        </a:xfrm>
      </p:grpSpPr>
      <p:sp>
        <p:nvSpPr>
          <p:cNvPr id="13" name="Title 1" title="Title Background">
            <a:extLst>
              <a:ext uri="{FF2B5EF4-FFF2-40B4-BE49-F238E27FC236}">
                <a16:creationId xmlns:a16="http://schemas.microsoft.com/office/drawing/2014/main" id="{F83891B0-9BCC-BD44-98C1-4DF1BA83DD03}"/>
              </a:ext>
            </a:extLst>
          </p:cNvPr>
          <p:cNvSpPr txBox="1">
            <a:spLocks/>
          </p:cNvSpPr>
          <p:nvPr userDrawn="1"/>
        </p:nvSpPr>
        <p:spPr>
          <a:xfrm>
            <a:off x="0" y="6391835"/>
            <a:ext cx="7349937" cy="466165"/>
          </a:xfrm>
          <a:prstGeom prst="rect">
            <a:avLst/>
          </a:prstGeom>
          <a:solidFill>
            <a:schemeClr val="accent2"/>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8" name="Title 1" title="Title Background">
            <a:extLst>
              <a:ext uri="{FF2B5EF4-FFF2-40B4-BE49-F238E27FC236}">
                <a16:creationId xmlns:a16="http://schemas.microsoft.com/office/drawing/2014/main" id="{2CAF588E-A61F-794F-9311-C76923BC6958}"/>
              </a:ext>
            </a:extLst>
          </p:cNvPr>
          <p:cNvSpPr txBox="1">
            <a:spLocks/>
          </p:cNvSpPr>
          <p:nvPr userDrawn="1"/>
        </p:nvSpPr>
        <p:spPr>
          <a:xfrm>
            <a:off x="-1770" y="660699"/>
            <a:ext cx="5893651" cy="5731132"/>
          </a:xfrm>
          <a:prstGeom prst="rect">
            <a:avLst/>
          </a:prstGeom>
          <a:solidFill>
            <a:schemeClr val="accent1"/>
          </a:solid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9" name="Title 1" title="Title Background">
            <a:extLst>
              <a:ext uri="{FF2B5EF4-FFF2-40B4-BE49-F238E27FC236}">
                <a16:creationId xmlns:a16="http://schemas.microsoft.com/office/drawing/2014/main" id="{DD79D016-4494-B44C-9EE5-527C1A29C573}"/>
              </a:ext>
            </a:extLst>
          </p:cNvPr>
          <p:cNvSpPr txBox="1">
            <a:spLocks/>
          </p:cNvSpPr>
          <p:nvPr userDrawn="1"/>
        </p:nvSpPr>
        <p:spPr>
          <a:xfrm>
            <a:off x="-3541" y="-7339"/>
            <a:ext cx="7605612" cy="1435911"/>
          </a:xfrm>
          <a:prstGeom prst="rect">
            <a:avLst/>
          </a:prstGeom>
          <a:solidFill>
            <a:schemeClr val="accent5"/>
          </a:solidFill>
          <a:ln>
            <a:no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0" name="Title 1" title="Title Background">
            <a:extLst>
              <a:ext uri="{FF2B5EF4-FFF2-40B4-BE49-F238E27FC236}">
                <a16:creationId xmlns:a16="http://schemas.microsoft.com/office/drawing/2014/main" id="{9EDA01D3-C0EC-1242-BEFC-930D2DA9EA18}"/>
              </a:ext>
            </a:extLst>
          </p:cNvPr>
          <p:cNvSpPr txBox="1">
            <a:spLocks/>
          </p:cNvSpPr>
          <p:nvPr userDrawn="1"/>
        </p:nvSpPr>
        <p:spPr>
          <a:xfrm>
            <a:off x="7602071" y="-7338"/>
            <a:ext cx="1538389" cy="1435910"/>
          </a:xfrm>
          <a:prstGeom prst="rect">
            <a:avLst/>
          </a:prstGeom>
          <a:solidFill>
            <a:schemeClr val="accent4"/>
          </a:solidFill>
          <a:ln>
            <a:no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2" name="Title 1"/>
          <p:cNvSpPr>
            <a:spLocks noGrp="1"/>
          </p:cNvSpPr>
          <p:nvPr>
            <p:ph type="title"/>
          </p:nvPr>
        </p:nvSpPr>
        <p:spPr>
          <a:xfrm>
            <a:off x="229387" y="103010"/>
            <a:ext cx="7886700" cy="1325563"/>
          </a:xfrm>
        </p:spPr>
        <p:txBody>
          <a:bodyPr/>
          <a:lstStyle/>
          <a:p>
            <a:r>
              <a:rPr lang="en-US" dirty="0"/>
              <a:t>Click to edit Master title style</a:t>
            </a:r>
          </a:p>
        </p:txBody>
      </p:sp>
      <p:sp>
        <p:nvSpPr>
          <p:cNvPr id="3" name="Content Placeholder 2"/>
          <p:cNvSpPr>
            <a:spLocks noGrp="1"/>
          </p:cNvSpPr>
          <p:nvPr>
            <p:ph idx="1"/>
          </p:nvPr>
        </p:nvSpPr>
        <p:spPr>
          <a:xfrm>
            <a:off x="628650" y="2143123"/>
            <a:ext cx="4579844" cy="3925983"/>
          </a:xfrm>
        </p:spPr>
        <p:txBody>
          <a:bodyPr/>
          <a:lstStyle>
            <a:lvl1pPr marL="231775" indent="-231775">
              <a:buFont typeface="Arial" panose="020B0604020202020204" pitchFamily="34" charset="0"/>
              <a:buChar char="•"/>
              <a:tabLst/>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51A8CF3F-C6CA-1B46-A1F4-14142CEB7DDF}"/>
              </a:ext>
            </a:extLst>
          </p:cNvPr>
          <p:cNvSpPr>
            <a:spLocks noGrp="1"/>
          </p:cNvSpPr>
          <p:nvPr>
            <p:ph type="sldNum" sz="quarter" idx="10"/>
          </p:nvPr>
        </p:nvSpPr>
        <p:spPr/>
        <p:txBody>
          <a:bodyPr/>
          <a:lstStyle/>
          <a:p>
            <a:fld id="{9FA1B083-DBAA-8B4F-99D6-B358719CAD02}" type="slidenum">
              <a:rPr lang="en-US" smtClean="0"/>
              <a:pPr/>
              <a:t>‹#›</a:t>
            </a:fld>
            <a:endParaRPr lang="en-US" dirty="0"/>
          </a:p>
        </p:txBody>
      </p:sp>
      <p:sp>
        <p:nvSpPr>
          <p:cNvPr id="12" name="Picture Placeholder 11">
            <a:extLst>
              <a:ext uri="{FF2B5EF4-FFF2-40B4-BE49-F238E27FC236}">
                <a16:creationId xmlns:a16="http://schemas.microsoft.com/office/drawing/2014/main" id="{B8A4462A-E334-C343-B126-1BC69827C4F7}"/>
              </a:ext>
            </a:extLst>
          </p:cNvPr>
          <p:cNvSpPr>
            <a:spLocks noGrp="1"/>
          </p:cNvSpPr>
          <p:nvPr>
            <p:ph type="pic" sz="quarter" idx="11" hasCustomPrompt="1"/>
          </p:nvPr>
        </p:nvSpPr>
        <p:spPr>
          <a:xfrm>
            <a:off x="5891212" y="1428749"/>
            <a:ext cx="3252787" cy="4963081"/>
          </a:xfrm>
        </p:spPr>
        <p:txBody>
          <a:bodyPr>
            <a:normAutofit/>
          </a:bodyPr>
          <a:lstStyle>
            <a:lvl1pPr marL="0" indent="0">
              <a:buFontTx/>
              <a:buNone/>
              <a:defRPr sz="1200" spc="300">
                <a:solidFill>
                  <a:schemeClr val="bg1">
                    <a:lumMod val="50000"/>
                  </a:schemeClr>
                </a:solidFill>
              </a:defRPr>
            </a:lvl1pPr>
          </a:lstStyle>
          <a:p>
            <a:r>
              <a:rPr lang="en-US" dirty="0"/>
              <a:t>CLICK TO INSERT PICTURE</a:t>
            </a:r>
          </a:p>
        </p:txBody>
      </p:sp>
      <p:sp>
        <p:nvSpPr>
          <p:cNvPr id="15" name="Title 1" title="Title Background">
            <a:extLst>
              <a:ext uri="{FF2B5EF4-FFF2-40B4-BE49-F238E27FC236}">
                <a16:creationId xmlns:a16="http://schemas.microsoft.com/office/drawing/2014/main" id="{1EFEC0CD-65B6-A442-B5F8-CC2A954A44E6}"/>
              </a:ext>
            </a:extLst>
          </p:cNvPr>
          <p:cNvSpPr txBox="1">
            <a:spLocks/>
          </p:cNvSpPr>
          <p:nvPr userDrawn="1"/>
        </p:nvSpPr>
        <p:spPr>
          <a:xfrm>
            <a:off x="6499412" y="6391835"/>
            <a:ext cx="2644586" cy="466165"/>
          </a:xfrm>
          <a:prstGeom prst="rect">
            <a:avLst/>
          </a:prstGeom>
          <a:solidFill>
            <a:schemeClr val="accent1"/>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pic>
        <p:nvPicPr>
          <p:cNvPr id="16" name="Picture 15">
            <a:extLst>
              <a:ext uri="{FF2B5EF4-FFF2-40B4-BE49-F238E27FC236}">
                <a16:creationId xmlns:a16="http://schemas.microsoft.com/office/drawing/2014/main" id="{022E32ED-F68E-C946-994D-773C6169C7F9}"/>
              </a:ext>
            </a:extLst>
          </p:cNvPr>
          <p:cNvPicPr>
            <a:picLocks noChangeAspect="1"/>
          </p:cNvPicPr>
          <p:nvPr userDrawn="1"/>
        </p:nvPicPr>
        <p:blipFill>
          <a:blip r:embed="rId2"/>
          <a:srcRect/>
          <a:stretch/>
        </p:blipFill>
        <p:spPr>
          <a:xfrm>
            <a:off x="6732494" y="6501969"/>
            <a:ext cx="2196354" cy="231564"/>
          </a:xfrm>
          <a:prstGeom prst="rect">
            <a:avLst/>
          </a:prstGeom>
        </p:spPr>
      </p:pic>
    </p:spTree>
    <p:extLst>
      <p:ext uri="{BB962C8B-B14F-4D97-AF65-F5344CB8AC3E}">
        <p14:creationId xmlns:p14="http://schemas.microsoft.com/office/powerpoint/2010/main" val="2284043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Header 1">
    <p:spTree>
      <p:nvGrpSpPr>
        <p:cNvPr id="1" name=""/>
        <p:cNvGrpSpPr/>
        <p:nvPr/>
      </p:nvGrpSpPr>
      <p:grpSpPr>
        <a:xfrm>
          <a:off x="0" y="0"/>
          <a:ext cx="0" cy="0"/>
          <a:chOff x="0" y="0"/>
          <a:chExt cx="0" cy="0"/>
        </a:xfrm>
      </p:grpSpPr>
      <p:sp>
        <p:nvSpPr>
          <p:cNvPr id="18" name="Title 1" title="Title Background">
            <a:extLst>
              <a:ext uri="{FF2B5EF4-FFF2-40B4-BE49-F238E27FC236}">
                <a16:creationId xmlns:a16="http://schemas.microsoft.com/office/drawing/2014/main" id="{42C227F9-8E50-C843-BE45-DC22C7D05A50}"/>
              </a:ext>
            </a:extLst>
          </p:cNvPr>
          <p:cNvSpPr txBox="1">
            <a:spLocks/>
          </p:cNvSpPr>
          <p:nvPr userDrawn="1"/>
        </p:nvSpPr>
        <p:spPr>
          <a:xfrm>
            <a:off x="3654" y="6391834"/>
            <a:ext cx="6619495" cy="466166"/>
          </a:xfrm>
          <a:prstGeom prst="rect">
            <a:avLst/>
          </a:prstGeom>
          <a:solidFill>
            <a:schemeClr val="accent2"/>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9" name="Title 1" title="Title Background">
            <a:extLst>
              <a:ext uri="{FF2B5EF4-FFF2-40B4-BE49-F238E27FC236}">
                <a16:creationId xmlns:a16="http://schemas.microsoft.com/office/drawing/2014/main" id="{DF6E6633-5DDD-A541-9746-58265BD8D0A1}"/>
              </a:ext>
            </a:extLst>
          </p:cNvPr>
          <p:cNvSpPr txBox="1">
            <a:spLocks/>
          </p:cNvSpPr>
          <p:nvPr userDrawn="1"/>
        </p:nvSpPr>
        <p:spPr>
          <a:xfrm>
            <a:off x="6623149" y="6391834"/>
            <a:ext cx="2528046" cy="466166"/>
          </a:xfrm>
          <a:prstGeom prst="rect">
            <a:avLst/>
          </a:prstGeom>
          <a:solidFill>
            <a:schemeClr val="accent4"/>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7" name="Title 1" title="Title Background">
            <a:extLst>
              <a:ext uri="{FF2B5EF4-FFF2-40B4-BE49-F238E27FC236}">
                <a16:creationId xmlns:a16="http://schemas.microsoft.com/office/drawing/2014/main" id="{11088EA1-A1E0-1F43-84EB-9DE66034B2F4}"/>
              </a:ext>
            </a:extLst>
          </p:cNvPr>
          <p:cNvSpPr txBox="1">
            <a:spLocks/>
          </p:cNvSpPr>
          <p:nvPr userDrawn="1"/>
        </p:nvSpPr>
        <p:spPr>
          <a:xfrm>
            <a:off x="-1770" y="451481"/>
            <a:ext cx="9145769" cy="5940349"/>
          </a:xfrm>
          <a:prstGeom prst="rect">
            <a:avLst/>
          </a:prstGeom>
          <a:solidFill>
            <a:schemeClr val="accent1"/>
          </a:solid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2" name="Title 1"/>
          <p:cNvSpPr>
            <a:spLocks noGrp="1"/>
          </p:cNvSpPr>
          <p:nvPr>
            <p:ph type="title" hasCustomPrompt="1"/>
          </p:nvPr>
        </p:nvSpPr>
        <p:spPr>
          <a:xfrm>
            <a:off x="229750" y="1325955"/>
            <a:ext cx="5880639" cy="2852737"/>
          </a:xfrm>
        </p:spPr>
        <p:txBody>
          <a:bodyPr anchor="b"/>
          <a:lstStyle>
            <a:lvl1pPr>
              <a:defRPr sz="6000"/>
            </a:lvl1pPr>
          </a:lstStyle>
          <a:p>
            <a:r>
              <a:rPr lang="en-US" dirty="0"/>
              <a:t>Click to edit the Section title</a:t>
            </a:r>
          </a:p>
        </p:txBody>
      </p:sp>
      <p:cxnSp>
        <p:nvCxnSpPr>
          <p:cNvPr id="11" name="Straight Connector 10">
            <a:extLst>
              <a:ext uri="{FF2B5EF4-FFF2-40B4-BE49-F238E27FC236}">
                <a16:creationId xmlns:a16="http://schemas.microsoft.com/office/drawing/2014/main" id="{CE7FCF7C-E9EB-C94F-85B8-80CC45A9E711}"/>
              </a:ext>
            </a:extLst>
          </p:cNvPr>
          <p:cNvCxnSpPr>
            <a:cxnSpLocks/>
          </p:cNvCxnSpPr>
          <p:nvPr userDrawn="1"/>
        </p:nvCxnSpPr>
        <p:spPr>
          <a:xfrm>
            <a:off x="-3541" y="4289247"/>
            <a:ext cx="5335775"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hasCustomPrompt="1"/>
          </p:nvPr>
        </p:nvSpPr>
        <p:spPr>
          <a:xfrm>
            <a:off x="229750" y="4463805"/>
            <a:ext cx="7886700" cy="1500187"/>
          </a:xfrm>
        </p:spPr>
        <p:txBody>
          <a:bodyPr>
            <a:normAutofit/>
          </a:bodyPr>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the Section Subhead</a:t>
            </a:r>
          </a:p>
        </p:txBody>
      </p:sp>
      <p:sp>
        <p:nvSpPr>
          <p:cNvPr id="12" name="Slide Number Placeholder 11">
            <a:extLst>
              <a:ext uri="{FF2B5EF4-FFF2-40B4-BE49-F238E27FC236}">
                <a16:creationId xmlns:a16="http://schemas.microsoft.com/office/drawing/2014/main" id="{FA7F951E-01E0-A741-837B-B566BECB6D5E}"/>
              </a:ext>
            </a:extLst>
          </p:cNvPr>
          <p:cNvSpPr>
            <a:spLocks noGrp="1"/>
          </p:cNvSpPr>
          <p:nvPr>
            <p:ph type="sldNum" sz="quarter" idx="10"/>
          </p:nvPr>
        </p:nvSpPr>
        <p:spPr/>
        <p:txBody>
          <a:bodyPr/>
          <a:lstStyle/>
          <a:p>
            <a:fld id="{9FA1B083-DBAA-8B4F-99D6-B358719CAD02}" type="slidenum">
              <a:rPr lang="en-US" smtClean="0"/>
              <a:pPr/>
              <a:t>‹#›</a:t>
            </a:fld>
            <a:endParaRPr lang="en-US" dirty="0"/>
          </a:p>
        </p:txBody>
      </p:sp>
      <p:pic>
        <p:nvPicPr>
          <p:cNvPr id="25" name="Picture 24">
            <a:extLst>
              <a:ext uri="{FF2B5EF4-FFF2-40B4-BE49-F238E27FC236}">
                <a16:creationId xmlns:a16="http://schemas.microsoft.com/office/drawing/2014/main" id="{871F03B7-51C9-974D-AA82-BDD5FB0DB7D2}"/>
              </a:ext>
            </a:extLst>
          </p:cNvPr>
          <p:cNvPicPr>
            <a:picLocks noChangeAspect="1"/>
          </p:cNvPicPr>
          <p:nvPr userDrawn="1"/>
        </p:nvPicPr>
        <p:blipFill>
          <a:blip r:embed="rId2"/>
          <a:stretch>
            <a:fillRect/>
          </a:stretch>
        </p:blipFill>
        <p:spPr>
          <a:xfrm>
            <a:off x="8011542" y="640722"/>
            <a:ext cx="836622" cy="685233"/>
          </a:xfrm>
          <a:prstGeom prst="rect">
            <a:avLst/>
          </a:prstGeom>
        </p:spPr>
      </p:pic>
      <p:sp>
        <p:nvSpPr>
          <p:cNvPr id="14" name="Title 1" title="Title Background">
            <a:extLst>
              <a:ext uri="{FF2B5EF4-FFF2-40B4-BE49-F238E27FC236}">
                <a16:creationId xmlns:a16="http://schemas.microsoft.com/office/drawing/2014/main" id="{2F126C44-C134-A643-8F3D-75F0C9E94FCA}"/>
              </a:ext>
            </a:extLst>
          </p:cNvPr>
          <p:cNvSpPr txBox="1">
            <a:spLocks/>
          </p:cNvSpPr>
          <p:nvPr userDrawn="1"/>
        </p:nvSpPr>
        <p:spPr>
          <a:xfrm>
            <a:off x="3316941" y="0"/>
            <a:ext cx="5827059" cy="466165"/>
          </a:xfrm>
          <a:prstGeom prst="rect">
            <a:avLst/>
          </a:prstGeom>
          <a:solidFill>
            <a:schemeClr val="accent5"/>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7" name="Title 1" title="Title Background">
            <a:extLst>
              <a:ext uri="{FF2B5EF4-FFF2-40B4-BE49-F238E27FC236}">
                <a16:creationId xmlns:a16="http://schemas.microsoft.com/office/drawing/2014/main" id="{1E322C13-11A0-C246-B77F-6EF15CD53285}"/>
              </a:ext>
            </a:extLst>
          </p:cNvPr>
          <p:cNvSpPr txBox="1">
            <a:spLocks/>
          </p:cNvSpPr>
          <p:nvPr userDrawn="1"/>
        </p:nvSpPr>
        <p:spPr>
          <a:xfrm>
            <a:off x="3654" y="0"/>
            <a:ext cx="3313287" cy="466165"/>
          </a:xfrm>
          <a:prstGeom prst="rect">
            <a:avLst/>
          </a:prstGeom>
          <a:solidFill>
            <a:schemeClr val="accent3"/>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Tree>
    <p:extLst>
      <p:ext uri="{BB962C8B-B14F-4D97-AF65-F5344CB8AC3E}">
        <p14:creationId xmlns:p14="http://schemas.microsoft.com/office/powerpoint/2010/main" val="3859283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ction Header 2">
    <p:spTree>
      <p:nvGrpSpPr>
        <p:cNvPr id="1" name=""/>
        <p:cNvGrpSpPr/>
        <p:nvPr/>
      </p:nvGrpSpPr>
      <p:grpSpPr>
        <a:xfrm>
          <a:off x="0" y="0"/>
          <a:ext cx="0" cy="0"/>
          <a:chOff x="0" y="0"/>
          <a:chExt cx="0" cy="0"/>
        </a:xfrm>
      </p:grpSpPr>
      <p:sp>
        <p:nvSpPr>
          <p:cNvPr id="13" name="Title 1" title="Title Background">
            <a:extLst>
              <a:ext uri="{FF2B5EF4-FFF2-40B4-BE49-F238E27FC236}">
                <a16:creationId xmlns:a16="http://schemas.microsoft.com/office/drawing/2014/main" id="{81555C57-5DAF-7C49-A30D-B5F8C339FF89}"/>
              </a:ext>
            </a:extLst>
          </p:cNvPr>
          <p:cNvSpPr txBox="1">
            <a:spLocks/>
          </p:cNvSpPr>
          <p:nvPr userDrawn="1"/>
        </p:nvSpPr>
        <p:spPr>
          <a:xfrm>
            <a:off x="-3541" y="6391834"/>
            <a:ext cx="6619495" cy="466166"/>
          </a:xfrm>
          <a:prstGeom prst="rect">
            <a:avLst/>
          </a:prstGeom>
          <a:solidFill>
            <a:schemeClr val="accent2"/>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7" name="Title 1" title="Title Background">
            <a:extLst>
              <a:ext uri="{FF2B5EF4-FFF2-40B4-BE49-F238E27FC236}">
                <a16:creationId xmlns:a16="http://schemas.microsoft.com/office/drawing/2014/main" id="{11088EA1-A1E0-1F43-84EB-9DE66034B2F4}"/>
              </a:ext>
            </a:extLst>
          </p:cNvPr>
          <p:cNvSpPr txBox="1">
            <a:spLocks/>
          </p:cNvSpPr>
          <p:nvPr userDrawn="1"/>
        </p:nvSpPr>
        <p:spPr>
          <a:xfrm>
            <a:off x="-1770" y="-1"/>
            <a:ext cx="9145769" cy="6391829"/>
          </a:xfrm>
          <a:prstGeom prst="rect">
            <a:avLst/>
          </a:prstGeom>
          <a:solidFill>
            <a:srgbClr val="7030A0"/>
          </a:solid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2" name="Title 1"/>
          <p:cNvSpPr>
            <a:spLocks noGrp="1"/>
          </p:cNvSpPr>
          <p:nvPr>
            <p:ph type="title" hasCustomPrompt="1"/>
          </p:nvPr>
        </p:nvSpPr>
        <p:spPr>
          <a:xfrm>
            <a:off x="229750" y="902084"/>
            <a:ext cx="5880639" cy="2852737"/>
          </a:xfrm>
        </p:spPr>
        <p:txBody>
          <a:bodyPr anchor="b"/>
          <a:lstStyle>
            <a:lvl1pPr>
              <a:defRPr sz="6000"/>
            </a:lvl1pPr>
          </a:lstStyle>
          <a:p>
            <a:r>
              <a:rPr lang="en-US" dirty="0"/>
              <a:t>Click to edit the Section title</a:t>
            </a:r>
          </a:p>
        </p:txBody>
      </p:sp>
      <p:cxnSp>
        <p:nvCxnSpPr>
          <p:cNvPr id="11" name="Straight Connector 10">
            <a:extLst>
              <a:ext uri="{FF2B5EF4-FFF2-40B4-BE49-F238E27FC236}">
                <a16:creationId xmlns:a16="http://schemas.microsoft.com/office/drawing/2014/main" id="{CE7FCF7C-E9EB-C94F-85B8-80CC45A9E711}"/>
              </a:ext>
            </a:extLst>
          </p:cNvPr>
          <p:cNvCxnSpPr>
            <a:cxnSpLocks/>
          </p:cNvCxnSpPr>
          <p:nvPr userDrawn="1"/>
        </p:nvCxnSpPr>
        <p:spPr>
          <a:xfrm>
            <a:off x="-3541" y="3865376"/>
            <a:ext cx="5335775"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hasCustomPrompt="1"/>
          </p:nvPr>
        </p:nvSpPr>
        <p:spPr>
          <a:xfrm>
            <a:off x="229750" y="4039934"/>
            <a:ext cx="7886700" cy="1500187"/>
          </a:xfrm>
        </p:spPr>
        <p:txBody>
          <a:bodyPr>
            <a:normAutofit/>
          </a:bodyPr>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the Section Subhead</a:t>
            </a:r>
          </a:p>
        </p:txBody>
      </p:sp>
      <p:sp>
        <p:nvSpPr>
          <p:cNvPr id="12" name="Slide Number Placeholder 11">
            <a:extLst>
              <a:ext uri="{FF2B5EF4-FFF2-40B4-BE49-F238E27FC236}">
                <a16:creationId xmlns:a16="http://schemas.microsoft.com/office/drawing/2014/main" id="{FA7F951E-01E0-A741-837B-B566BECB6D5E}"/>
              </a:ext>
            </a:extLst>
          </p:cNvPr>
          <p:cNvSpPr>
            <a:spLocks noGrp="1"/>
          </p:cNvSpPr>
          <p:nvPr>
            <p:ph type="sldNum" sz="quarter" idx="10"/>
          </p:nvPr>
        </p:nvSpPr>
        <p:spPr/>
        <p:txBody>
          <a:bodyPr/>
          <a:lstStyle/>
          <a:p>
            <a:fld id="{9FA1B083-DBAA-8B4F-99D6-B358719CAD02}" type="slidenum">
              <a:rPr lang="en-US" smtClean="0"/>
              <a:pPr/>
              <a:t>‹#›</a:t>
            </a:fld>
            <a:endParaRPr lang="en-US" dirty="0"/>
          </a:p>
        </p:txBody>
      </p:sp>
      <p:sp>
        <p:nvSpPr>
          <p:cNvPr id="18" name="Title 1" title="Title Background">
            <a:extLst>
              <a:ext uri="{FF2B5EF4-FFF2-40B4-BE49-F238E27FC236}">
                <a16:creationId xmlns:a16="http://schemas.microsoft.com/office/drawing/2014/main" id="{83F2F108-AAA0-F649-840E-309EA1DF4DD2}"/>
              </a:ext>
            </a:extLst>
          </p:cNvPr>
          <p:cNvSpPr txBox="1">
            <a:spLocks/>
          </p:cNvSpPr>
          <p:nvPr userDrawn="1"/>
        </p:nvSpPr>
        <p:spPr>
          <a:xfrm>
            <a:off x="7732727" y="-4025"/>
            <a:ext cx="1412490" cy="6862019"/>
          </a:xfrm>
          <a:prstGeom prst="rect">
            <a:avLst/>
          </a:prstGeom>
          <a:solidFill>
            <a:schemeClr val="accent1"/>
          </a:solidFill>
          <a:ln>
            <a:no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pic>
        <p:nvPicPr>
          <p:cNvPr id="21" name="Picture 20">
            <a:extLst>
              <a:ext uri="{FF2B5EF4-FFF2-40B4-BE49-F238E27FC236}">
                <a16:creationId xmlns:a16="http://schemas.microsoft.com/office/drawing/2014/main" id="{F64D7EFD-C9EB-9047-B7F5-1BCFEB7BFFCD}"/>
              </a:ext>
            </a:extLst>
          </p:cNvPr>
          <p:cNvPicPr>
            <a:picLocks noChangeAspect="1"/>
          </p:cNvPicPr>
          <p:nvPr userDrawn="1"/>
        </p:nvPicPr>
        <p:blipFill>
          <a:blip r:embed="rId2"/>
          <a:stretch>
            <a:fillRect/>
          </a:stretch>
        </p:blipFill>
        <p:spPr>
          <a:xfrm>
            <a:off x="8011542" y="216851"/>
            <a:ext cx="836622" cy="685233"/>
          </a:xfrm>
          <a:prstGeom prst="rect">
            <a:avLst/>
          </a:prstGeom>
        </p:spPr>
      </p:pic>
      <p:sp>
        <p:nvSpPr>
          <p:cNvPr id="14" name="Title 1" title="Title Background">
            <a:extLst>
              <a:ext uri="{FF2B5EF4-FFF2-40B4-BE49-F238E27FC236}">
                <a16:creationId xmlns:a16="http://schemas.microsoft.com/office/drawing/2014/main" id="{D097B510-DEF3-0B43-ABBD-ECD983CBBB65}"/>
              </a:ext>
            </a:extLst>
          </p:cNvPr>
          <p:cNvSpPr txBox="1">
            <a:spLocks/>
          </p:cNvSpPr>
          <p:nvPr userDrawn="1"/>
        </p:nvSpPr>
        <p:spPr>
          <a:xfrm>
            <a:off x="5204681" y="6391834"/>
            <a:ext cx="2528046" cy="466166"/>
          </a:xfrm>
          <a:prstGeom prst="rect">
            <a:avLst/>
          </a:prstGeom>
          <a:solidFill>
            <a:schemeClr val="accent4"/>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Tree>
    <p:extLst>
      <p:ext uri="{BB962C8B-B14F-4D97-AF65-F5344CB8AC3E}">
        <p14:creationId xmlns:p14="http://schemas.microsoft.com/office/powerpoint/2010/main" val="369309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Title 1" title="Title Background">
            <a:extLst>
              <a:ext uri="{FF2B5EF4-FFF2-40B4-BE49-F238E27FC236}">
                <a16:creationId xmlns:a16="http://schemas.microsoft.com/office/drawing/2014/main" id="{55B148F3-ACA9-D949-A813-E69147240D15}"/>
              </a:ext>
            </a:extLst>
          </p:cNvPr>
          <p:cNvSpPr txBox="1">
            <a:spLocks/>
          </p:cNvSpPr>
          <p:nvPr userDrawn="1"/>
        </p:nvSpPr>
        <p:spPr>
          <a:xfrm>
            <a:off x="628650" y="6391834"/>
            <a:ext cx="7349937" cy="466165"/>
          </a:xfrm>
          <a:prstGeom prst="rect">
            <a:avLst/>
          </a:prstGeom>
          <a:solidFill>
            <a:schemeClr val="accent2"/>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7" name="Title 1" title="Title Background">
            <a:extLst>
              <a:ext uri="{FF2B5EF4-FFF2-40B4-BE49-F238E27FC236}">
                <a16:creationId xmlns:a16="http://schemas.microsoft.com/office/drawing/2014/main" id="{B992BBB6-08B9-2048-B5B2-422CFCB77C48}"/>
              </a:ext>
            </a:extLst>
          </p:cNvPr>
          <p:cNvSpPr txBox="1">
            <a:spLocks/>
          </p:cNvSpPr>
          <p:nvPr userDrawn="1"/>
        </p:nvSpPr>
        <p:spPr>
          <a:xfrm>
            <a:off x="1" y="6391834"/>
            <a:ext cx="628650" cy="466165"/>
          </a:xfrm>
          <a:prstGeom prst="rect">
            <a:avLst/>
          </a:prstGeom>
          <a:solidFill>
            <a:srgbClr val="FFC000"/>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18" name="Title 1" title="Title Background">
            <a:extLst>
              <a:ext uri="{FF2B5EF4-FFF2-40B4-BE49-F238E27FC236}">
                <a16:creationId xmlns:a16="http://schemas.microsoft.com/office/drawing/2014/main" id="{C830664B-2706-4346-BEEA-2E16C6435F44}"/>
              </a:ext>
            </a:extLst>
          </p:cNvPr>
          <p:cNvSpPr txBox="1">
            <a:spLocks/>
          </p:cNvSpPr>
          <p:nvPr userDrawn="1"/>
        </p:nvSpPr>
        <p:spPr>
          <a:xfrm>
            <a:off x="6499412" y="6391834"/>
            <a:ext cx="2644586" cy="466165"/>
          </a:xfrm>
          <a:prstGeom prst="rect">
            <a:avLst/>
          </a:prstGeom>
          <a:solidFill>
            <a:schemeClr val="accent1"/>
          </a:solidFill>
          <a:ln>
            <a:noFill/>
          </a:ln>
        </p:spPr>
        <p:txBody>
          <a:bodyPr vert="horz" lIns="91440" tIns="45720" rIns="91440" bIns="45720" rtlCol="0" anchor="ctr" anchorCtr="0">
            <a:normAutofit fontScale="5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7" name="Title 1" title="Title Background">
            <a:extLst>
              <a:ext uri="{FF2B5EF4-FFF2-40B4-BE49-F238E27FC236}">
                <a16:creationId xmlns:a16="http://schemas.microsoft.com/office/drawing/2014/main" id="{84B657A7-AA50-C740-9CA6-BC44917E4B04}"/>
              </a:ext>
            </a:extLst>
          </p:cNvPr>
          <p:cNvSpPr txBox="1">
            <a:spLocks/>
          </p:cNvSpPr>
          <p:nvPr userDrawn="1"/>
        </p:nvSpPr>
        <p:spPr>
          <a:xfrm>
            <a:off x="0" y="0"/>
            <a:ext cx="9144000" cy="1434353"/>
          </a:xfrm>
          <a:prstGeom prst="rect">
            <a:avLst/>
          </a:prstGeom>
          <a:solidFill>
            <a:srgbClr val="006EB6"/>
          </a:solid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
        <p:nvSpPr>
          <p:cNvPr id="2" name="Title Placeholder 1"/>
          <p:cNvSpPr>
            <a:spLocks noGrp="1"/>
          </p:cNvSpPr>
          <p:nvPr>
            <p:ph type="title"/>
          </p:nvPr>
        </p:nvSpPr>
        <p:spPr>
          <a:xfrm>
            <a:off x="229750" y="108790"/>
            <a:ext cx="7501758"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999887"/>
            <a:ext cx="7886700" cy="417707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60" y="6442353"/>
            <a:ext cx="627889" cy="365125"/>
          </a:xfrm>
          <a:prstGeom prst="rect">
            <a:avLst/>
          </a:prstGeom>
        </p:spPr>
        <p:txBody>
          <a:bodyPr vert="horz" lIns="91440" tIns="45720" rIns="91440" bIns="45720" rtlCol="0" anchor="ctr"/>
          <a:lstStyle>
            <a:lvl1pPr algn="ctr">
              <a:defRPr sz="900">
                <a:solidFill>
                  <a:schemeClr val="bg1"/>
                </a:solidFill>
              </a:defRPr>
            </a:lvl1pPr>
          </a:lstStyle>
          <a:p>
            <a:fld id="{9FA1B083-DBAA-8B4F-99D6-B358719CAD02}" type="slidenum">
              <a:rPr lang="en-US" smtClean="0"/>
              <a:pPr/>
              <a:t>‹#›</a:t>
            </a:fld>
            <a:endParaRPr lang="en-US" dirty="0"/>
          </a:p>
        </p:txBody>
      </p:sp>
      <p:pic>
        <p:nvPicPr>
          <p:cNvPr id="9" name="Picture 8">
            <a:extLst>
              <a:ext uri="{FF2B5EF4-FFF2-40B4-BE49-F238E27FC236}">
                <a16:creationId xmlns:a16="http://schemas.microsoft.com/office/drawing/2014/main" id="{6BA0C0DF-E4F3-6543-B2C8-7ED594525C42}"/>
              </a:ext>
            </a:extLst>
          </p:cNvPr>
          <p:cNvPicPr>
            <a:picLocks noChangeAspect="1"/>
          </p:cNvPicPr>
          <p:nvPr userDrawn="1"/>
        </p:nvPicPr>
        <p:blipFill>
          <a:blip r:embed="rId16"/>
          <a:srcRect/>
          <a:stretch/>
        </p:blipFill>
        <p:spPr>
          <a:xfrm>
            <a:off x="6732494" y="6501968"/>
            <a:ext cx="2196354" cy="231564"/>
          </a:xfrm>
          <a:prstGeom prst="rect">
            <a:avLst/>
          </a:prstGeom>
        </p:spPr>
      </p:pic>
      <p:sp>
        <p:nvSpPr>
          <p:cNvPr id="15" name="Title 1" title="Title Background">
            <a:extLst>
              <a:ext uri="{FF2B5EF4-FFF2-40B4-BE49-F238E27FC236}">
                <a16:creationId xmlns:a16="http://schemas.microsoft.com/office/drawing/2014/main" id="{9A0146A5-D7DC-EA49-9AA4-C6CA0F470303}"/>
              </a:ext>
            </a:extLst>
          </p:cNvPr>
          <p:cNvSpPr txBox="1">
            <a:spLocks/>
          </p:cNvSpPr>
          <p:nvPr userDrawn="1"/>
        </p:nvSpPr>
        <p:spPr>
          <a:xfrm>
            <a:off x="8515349" y="0"/>
            <a:ext cx="628649" cy="1434353"/>
          </a:xfrm>
          <a:prstGeom prst="rect">
            <a:avLst/>
          </a:prstGeom>
          <a:solidFill>
            <a:schemeClr val="accent5"/>
          </a:solidFill>
          <a:ln>
            <a:no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US" sz="6000" cap="all" dirty="0">
              <a:solidFill>
                <a:schemeClr val="bg1"/>
              </a:solidFill>
              <a:latin typeface="Gill Sans Std" panose="020B0502020104020203" pitchFamily="34" charset="0"/>
            </a:endParaRPr>
          </a:p>
        </p:txBody>
      </p:sp>
    </p:spTree>
    <p:extLst>
      <p:ext uri="{BB962C8B-B14F-4D97-AF65-F5344CB8AC3E}">
        <p14:creationId xmlns:p14="http://schemas.microsoft.com/office/powerpoint/2010/main" val="2057105938"/>
      </p:ext>
    </p:extLst>
  </p:cSld>
  <p:clrMap bg1="lt1" tx1="dk1" bg2="lt2" tx2="dk2" accent1="accent1" accent2="accent2" accent3="accent3" accent4="accent4" accent5="accent5" accent6="accent6" hlink="hlink" folHlink="folHlink"/>
  <p:sldLayoutIdLst>
    <p:sldLayoutId id="2147483726" r:id="rId1"/>
    <p:sldLayoutId id="2147483718" r:id="rId2"/>
    <p:sldLayoutId id="2147483722" r:id="rId3"/>
    <p:sldLayoutId id="2147483723" r:id="rId4"/>
    <p:sldLayoutId id="2147483724" r:id="rId5"/>
    <p:sldLayoutId id="2147483710" r:id="rId6"/>
    <p:sldLayoutId id="2147483719" r:id="rId7"/>
    <p:sldLayoutId id="2147483720" r:id="rId8"/>
    <p:sldLayoutId id="2147483721" r:id="rId9"/>
    <p:sldLayoutId id="2147483712" r:id="rId10"/>
    <p:sldLayoutId id="2147483713" r:id="rId11"/>
    <p:sldLayoutId id="2147483714" r:id="rId12"/>
    <p:sldLayoutId id="2147483715" r:id="rId13"/>
    <p:sldLayoutId id="2147483727" r:id="rId14"/>
  </p:sldLayoutIdLst>
  <p:hf hdr="0" ftr="0" dt="0"/>
  <p:txStyles>
    <p:titleStyle>
      <a:lvl1pPr algn="l" defTabSz="914400" rtl="0" eaLnBrk="1" latinLnBrk="0" hangingPunct="1">
        <a:lnSpc>
          <a:spcPct val="70000"/>
        </a:lnSpc>
        <a:spcBef>
          <a:spcPct val="0"/>
        </a:spcBef>
        <a:buNone/>
        <a:defRPr sz="4000" kern="1200" spc="-120" baseline="0">
          <a:solidFill>
            <a:schemeClr val="bg1"/>
          </a:solidFill>
          <a:latin typeface="+mj-lt"/>
          <a:ea typeface="+mj-ea"/>
          <a:cs typeface="+mj-cs"/>
        </a:defRPr>
      </a:lvl1pPr>
    </p:titleStyle>
    <p:bodyStyle>
      <a:lvl1pPr marL="177800" indent="-177800" algn="l" defTabSz="914400" rtl="0" eaLnBrk="1" latinLnBrk="0" hangingPunct="1">
        <a:lnSpc>
          <a:spcPct val="90000"/>
        </a:lnSpc>
        <a:spcBef>
          <a:spcPts val="1000"/>
        </a:spcBef>
        <a:buFont typeface="Arial" panose="020B0604020202020204" pitchFamily="34" charset="0"/>
        <a:buChar char="•"/>
        <a:tabLst/>
        <a:defRPr sz="2400" b="0" i="0" kern="1200">
          <a:solidFill>
            <a:schemeClr val="tx1"/>
          </a:solidFill>
          <a:latin typeface="Arial" panose="020B0604020202020204" pitchFamily="34" charset="0"/>
          <a:ea typeface="+mn-ea"/>
          <a:cs typeface="Arial" panose="020B0604020202020204" pitchFamily="34" charset="0"/>
        </a:defRPr>
      </a:lvl1pPr>
      <a:lvl2pPr marL="628650" indent="-171450" algn="l" defTabSz="914400" rtl="0" eaLnBrk="1" latinLnBrk="0" hangingPunct="1">
        <a:lnSpc>
          <a:spcPct val="90000"/>
        </a:lnSpc>
        <a:spcBef>
          <a:spcPts val="500"/>
        </a:spcBef>
        <a:buFont typeface="Arial" panose="020B0604020202020204" pitchFamily="34" charset="0"/>
        <a:buChar char="•"/>
        <a:tabLst/>
        <a:defRPr sz="2000" b="0" i="0" kern="1200">
          <a:solidFill>
            <a:schemeClr val="tx1"/>
          </a:solidFill>
          <a:latin typeface="Arial" panose="020B0604020202020204" pitchFamily="34" charset="0"/>
          <a:ea typeface="+mn-ea"/>
          <a:cs typeface="Arial" panose="020B0604020202020204" pitchFamily="34" charset="0"/>
        </a:defRPr>
      </a:lvl2pPr>
      <a:lvl3pPr marL="1035050" indent="-120650" algn="l" defTabSz="914400" rtl="0" eaLnBrk="1" latinLnBrk="0" hangingPunct="1">
        <a:lnSpc>
          <a:spcPct val="90000"/>
        </a:lnSpc>
        <a:spcBef>
          <a:spcPts val="500"/>
        </a:spcBef>
        <a:buFont typeface="Arial" panose="020B0604020202020204" pitchFamily="34" charset="0"/>
        <a:buChar char="•"/>
        <a:tabLst/>
        <a:defRPr sz="1800" b="0" i="0" kern="1200">
          <a:solidFill>
            <a:schemeClr val="tx1"/>
          </a:solidFill>
          <a:latin typeface="Arial" panose="020B0604020202020204" pitchFamily="34" charset="0"/>
          <a:ea typeface="+mn-ea"/>
          <a:cs typeface="Arial" panose="020B0604020202020204" pitchFamily="34" charset="0"/>
        </a:defRPr>
      </a:lvl3pPr>
      <a:lvl4pPr marL="1492250" indent="-120650" algn="l" defTabSz="914400" rtl="0" eaLnBrk="1" latinLnBrk="0" hangingPunct="1">
        <a:lnSpc>
          <a:spcPct val="90000"/>
        </a:lnSpc>
        <a:spcBef>
          <a:spcPts val="500"/>
        </a:spcBef>
        <a:buFont typeface="Arial" panose="020B0604020202020204" pitchFamily="34" charset="0"/>
        <a:buChar char="•"/>
        <a:tabLst/>
        <a:defRPr sz="1600" b="0" i="0" kern="1200">
          <a:solidFill>
            <a:schemeClr val="tx1"/>
          </a:solidFill>
          <a:latin typeface="Arial" panose="020B0604020202020204" pitchFamily="34" charset="0"/>
          <a:ea typeface="+mn-ea"/>
          <a:cs typeface="Arial" panose="020B0604020202020204" pitchFamily="34" charset="0"/>
        </a:defRPr>
      </a:lvl4pPr>
      <a:lvl5pPr marL="1949450" indent="-120650" algn="l" defTabSz="914400" rtl="0" eaLnBrk="1" latinLnBrk="0" hangingPunct="1">
        <a:lnSpc>
          <a:spcPct val="90000"/>
        </a:lnSpc>
        <a:spcBef>
          <a:spcPts val="500"/>
        </a:spcBef>
        <a:buFont typeface="Arial" panose="020B0604020202020204" pitchFamily="34" charset="0"/>
        <a:buChar char="•"/>
        <a:tabLst/>
        <a:defRPr sz="16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gcc02.safelinks.protection.outlook.com/?url=https%3A%2F%2Fsurvey.alchemer.com%2Fs3%2F7481888%2FLibrary-Law-Spotlight-September-2023&amp;data=05%7C01%7CMembielaC%40michigan.gov%7Cbf92913d3edf4ff01a6508db9ff0cca8%7Cd5fb7087377742ad966a892ef47225d1%7C0%7C0%7C638279628785125909%7CUnknown%7CTWFpbGZsb3d8eyJWIjoiMC4wLjAwMDAiLCJQIjoiV2luMzIiLCJBTiI6Ik1haWwiLCJXVCI6Mn0%3D%7C3000%7C%7C%7C&amp;sdata=Ddt7BLSoqpP%2B6K1H2g0pU81GiSwqSE2lKu5xl0NYcaU%3D&amp;reserved=0" TargetMode="External"/><Relationship Id="rId2" Type="http://schemas.openxmlformats.org/officeDocument/2006/relationships/hyperlink" Target="mailto:membielc@michigan.gov"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hyperlink" Target="https://cof.org/foundation-type/public-foundations" TargetMode="External"/><Relationship Id="rId3" Type="http://schemas.openxmlformats.org/officeDocument/2006/relationships/hyperlink" Target="http://legislature.mi.gov/doc.aspx?mcl-123-905" TargetMode="External"/><Relationship Id="rId7" Type="http://schemas.openxmlformats.org/officeDocument/2006/relationships/hyperlink" Target="https://www.irs.gov/charities-non-profits/eo-operational-requirements-private-foundations-and-public-charities" TargetMode="External"/><Relationship Id="rId2" Type="http://schemas.openxmlformats.org/officeDocument/2006/relationships/hyperlink" Target="http://legislature.mi.gov/doc.aspx?mcl-Constitution" TargetMode="External"/><Relationship Id="rId1" Type="http://schemas.openxmlformats.org/officeDocument/2006/relationships/slideLayout" Target="../slideLayouts/slideLayout5.xml"/><Relationship Id="rId6" Type="http://schemas.openxmlformats.org/officeDocument/2006/relationships/hyperlink" Target="https://mrsc.org/stay-informed/mrsc-insight/june-2022/donations-and-local-governments-the-basics-of-giv" TargetMode="External"/><Relationship Id="rId5" Type="http://schemas.openxmlformats.org/officeDocument/2006/relationships/hyperlink" Target="https://www.irs.gov/forms-pubs/about-publication-526" TargetMode="External"/><Relationship Id="rId4" Type="http://schemas.openxmlformats.org/officeDocument/2006/relationships/hyperlink" Target="https://mml.org/pdf/resources/publications/ebooks/HMO_by_chapter/CH%2023%20Limits%20of%20Municipal%20Expenditures.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membielac@michigan.gov" TargetMode="External"/><Relationship Id="rId2" Type="http://schemas.openxmlformats.org/officeDocument/2006/relationships/hyperlink" Target="mailto:aseurynck@fosterswift.com" TargetMode="External"/><Relationship Id="rId1" Type="http://schemas.openxmlformats.org/officeDocument/2006/relationships/slideLayout" Target="../slideLayouts/slideLayout5.xml"/><Relationship Id="rId5" Type="http://schemas.openxmlformats.org/officeDocument/2006/relationships/hyperlink" Target="mailto:lancasterc5@michigan.gov" TargetMode="External"/><Relationship Id="rId4" Type="http://schemas.openxmlformats.org/officeDocument/2006/relationships/hyperlink" Target="mailto:woodgramzah@michigan.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B1AA7-D42C-304C-8076-155927C820A4}"/>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F244F928-1F8B-F44F-8A27-6E6037756872}"/>
              </a:ext>
            </a:extLst>
          </p:cNvPr>
          <p:cNvSpPr>
            <a:spLocks noGrp="1"/>
          </p:cNvSpPr>
          <p:nvPr>
            <p:ph type="subTitle" idx="1"/>
          </p:nvPr>
        </p:nvSpPr>
        <p:spPr/>
        <p:txBody>
          <a:bodyPr>
            <a:normAutofit lnSpcReduction="10000"/>
          </a:bodyPr>
          <a:lstStyle/>
          <a:p>
            <a:br>
              <a:rPr lang="en-US" dirty="0"/>
            </a:br>
            <a:endParaRPr lang="en-US" dirty="0"/>
          </a:p>
        </p:txBody>
      </p:sp>
    </p:spTree>
    <p:extLst>
      <p:ext uri="{BB962C8B-B14F-4D97-AF65-F5344CB8AC3E}">
        <p14:creationId xmlns:p14="http://schemas.microsoft.com/office/powerpoint/2010/main" val="3974989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D49B2-D0FF-7C99-3D25-5D194E6EC368}"/>
              </a:ext>
            </a:extLst>
          </p:cNvPr>
          <p:cNvSpPr>
            <a:spLocks noGrp="1"/>
          </p:cNvSpPr>
          <p:nvPr>
            <p:ph type="title"/>
          </p:nvPr>
        </p:nvSpPr>
        <p:spPr/>
        <p:txBody>
          <a:bodyPr/>
          <a:lstStyle/>
          <a:p>
            <a:r>
              <a:rPr lang="en-US" dirty="0"/>
              <a:t>Library vs Friends of the Library: Fundraising</a:t>
            </a:r>
          </a:p>
        </p:txBody>
      </p:sp>
      <p:graphicFrame>
        <p:nvGraphicFramePr>
          <p:cNvPr id="5" name="Table 5">
            <a:extLst>
              <a:ext uri="{FF2B5EF4-FFF2-40B4-BE49-F238E27FC236}">
                <a16:creationId xmlns:a16="http://schemas.microsoft.com/office/drawing/2014/main" id="{B09B1ADC-1B22-225A-315F-A03ED6AC7403}"/>
              </a:ext>
            </a:extLst>
          </p:cNvPr>
          <p:cNvGraphicFramePr>
            <a:graphicFrameLocks noGrp="1"/>
          </p:cNvGraphicFramePr>
          <p:nvPr>
            <p:ph idx="1"/>
            <p:extLst>
              <p:ext uri="{D42A27DB-BD31-4B8C-83A1-F6EECF244321}">
                <p14:modId xmlns:p14="http://schemas.microsoft.com/office/powerpoint/2010/main" val="3298868727"/>
              </p:ext>
            </p:extLst>
          </p:nvPr>
        </p:nvGraphicFramePr>
        <p:xfrm>
          <a:off x="492369" y="1496942"/>
          <a:ext cx="8022982" cy="5069132"/>
        </p:xfrm>
        <a:graphic>
          <a:graphicData uri="http://schemas.openxmlformats.org/drawingml/2006/table">
            <a:tbl>
              <a:tblPr firstRow="1" bandRow="1">
                <a:tableStyleId>{5C22544A-7EE6-4342-B048-85BDC9FD1C3A}</a:tableStyleId>
              </a:tblPr>
              <a:tblGrid>
                <a:gridCol w="4011491">
                  <a:extLst>
                    <a:ext uri="{9D8B030D-6E8A-4147-A177-3AD203B41FA5}">
                      <a16:colId xmlns:a16="http://schemas.microsoft.com/office/drawing/2014/main" val="2307904255"/>
                    </a:ext>
                  </a:extLst>
                </a:gridCol>
                <a:gridCol w="4011491">
                  <a:extLst>
                    <a:ext uri="{9D8B030D-6E8A-4147-A177-3AD203B41FA5}">
                      <a16:colId xmlns:a16="http://schemas.microsoft.com/office/drawing/2014/main" val="482305337"/>
                    </a:ext>
                  </a:extLst>
                </a:gridCol>
              </a:tblGrid>
              <a:tr h="395413">
                <a:tc>
                  <a:txBody>
                    <a:bodyPr/>
                    <a:lstStyle/>
                    <a:p>
                      <a:r>
                        <a:rPr lang="en-US" dirty="0"/>
                        <a:t>Public Library</a:t>
                      </a:r>
                    </a:p>
                  </a:txBody>
                  <a:tcPr/>
                </a:tc>
                <a:tc>
                  <a:txBody>
                    <a:bodyPr/>
                    <a:lstStyle/>
                    <a:p>
                      <a:r>
                        <a:rPr lang="en-US" dirty="0"/>
                        <a:t>Friends of the Library</a:t>
                      </a:r>
                    </a:p>
                  </a:txBody>
                  <a:tcPr/>
                </a:tc>
                <a:extLst>
                  <a:ext uri="{0D108BD9-81ED-4DB2-BD59-A6C34878D82A}">
                    <a16:rowId xmlns:a16="http://schemas.microsoft.com/office/drawing/2014/main" val="2117145709"/>
                  </a:ext>
                </a:extLst>
              </a:tr>
              <a:tr h="395413">
                <a:tc>
                  <a:txBody>
                    <a:bodyPr/>
                    <a:lstStyle/>
                    <a:p>
                      <a:r>
                        <a:rPr lang="en-US" dirty="0"/>
                        <a:t>May have to answer to Municipality</a:t>
                      </a:r>
                    </a:p>
                  </a:txBody>
                  <a:tcPr/>
                </a:tc>
                <a:tc>
                  <a:txBody>
                    <a:bodyPr/>
                    <a:lstStyle/>
                    <a:p>
                      <a:r>
                        <a:rPr lang="en-US" dirty="0"/>
                        <a:t>Autonomous corporation</a:t>
                      </a:r>
                    </a:p>
                  </a:txBody>
                  <a:tcPr/>
                </a:tc>
                <a:extLst>
                  <a:ext uri="{0D108BD9-81ED-4DB2-BD59-A6C34878D82A}">
                    <a16:rowId xmlns:a16="http://schemas.microsoft.com/office/drawing/2014/main" val="594416073"/>
                  </a:ext>
                </a:extLst>
              </a:tr>
              <a:tr h="682493">
                <a:tc>
                  <a:txBody>
                    <a:bodyPr/>
                    <a:lstStyle/>
                    <a:p>
                      <a:r>
                        <a:rPr lang="en-US" dirty="0"/>
                        <a:t>May not have the capacity to manage large or complex donations</a:t>
                      </a:r>
                    </a:p>
                  </a:txBody>
                  <a:tcPr/>
                </a:tc>
                <a:tc>
                  <a:txBody>
                    <a:bodyPr/>
                    <a:lstStyle/>
                    <a:p>
                      <a:r>
                        <a:rPr lang="en-US" dirty="0"/>
                        <a:t>Should have the capacity and or option to manage large requests</a:t>
                      </a:r>
                    </a:p>
                  </a:txBody>
                  <a:tcPr/>
                </a:tc>
                <a:extLst>
                  <a:ext uri="{0D108BD9-81ED-4DB2-BD59-A6C34878D82A}">
                    <a16:rowId xmlns:a16="http://schemas.microsoft.com/office/drawing/2014/main" val="2695582225"/>
                  </a:ext>
                </a:extLst>
              </a:tr>
              <a:tr h="395413">
                <a:tc>
                  <a:txBody>
                    <a:bodyPr/>
                    <a:lstStyle/>
                    <a:p>
                      <a:r>
                        <a:rPr lang="en-US" dirty="0"/>
                        <a:t>Fundraising not primary mission</a:t>
                      </a:r>
                    </a:p>
                  </a:txBody>
                  <a:tcPr/>
                </a:tc>
                <a:tc>
                  <a:txBody>
                    <a:bodyPr/>
                    <a:lstStyle/>
                    <a:p>
                      <a:r>
                        <a:rPr lang="en-US" dirty="0"/>
                        <a:t>Fundraising is primary mission</a:t>
                      </a:r>
                    </a:p>
                  </a:txBody>
                  <a:tcPr/>
                </a:tc>
                <a:extLst>
                  <a:ext uri="{0D108BD9-81ED-4DB2-BD59-A6C34878D82A}">
                    <a16:rowId xmlns:a16="http://schemas.microsoft.com/office/drawing/2014/main" val="2212946440"/>
                  </a:ext>
                </a:extLst>
              </a:tr>
              <a:tr h="615336">
                <a:tc>
                  <a:txBody>
                    <a:bodyPr/>
                    <a:lstStyle/>
                    <a:p>
                      <a:r>
                        <a:rPr lang="en-US" dirty="0"/>
                        <a:t>Management of funds restricted by laws governing public funds</a:t>
                      </a:r>
                    </a:p>
                  </a:txBody>
                  <a:tcPr/>
                </a:tc>
                <a:tc>
                  <a:txBody>
                    <a:bodyPr/>
                    <a:lstStyle/>
                    <a:p>
                      <a:r>
                        <a:rPr lang="en-US" dirty="0"/>
                        <a:t>Management of funds not as restricted</a:t>
                      </a:r>
                    </a:p>
                  </a:txBody>
                  <a:tcPr/>
                </a:tc>
                <a:extLst>
                  <a:ext uri="{0D108BD9-81ED-4DB2-BD59-A6C34878D82A}">
                    <a16:rowId xmlns:a16="http://schemas.microsoft.com/office/drawing/2014/main" val="3154555833"/>
                  </a:ext>
                </a:extLst>
              </a:tr>
              <a:tr h="615336">
                <a:tc>
                  <a:txBody>
                    <a:bodyPr/>
                    <a:lstStyle/>
                    <a:p>
                      <a:r>
                        <a:rPr lang="en-US" dirty="0"/>
                        <a:t>Restricted with regards to  staff participation and types of fundraising</a:t>
                      </a:r>
                    </a:p>
                  </a:txBody>
                  <a:tcPr/>
                </a:tc>
                <a:tc>
                  <a:txBody>
                    <a:bodyPr/>
                    <a:lstStyle/>
                    <a:p>
                      <a:r>
                        <a:rPr lang="en-US" dirty="0"/>
                        <a:t> Fewer restrictions on fundraising</a:t>
                      </a:r>
                    </a:p>
                  </a:txBody>
                  <a:tcPr/>
                </a:tc>
                <a:extLst>
                  <a:ext uri="{0D108BD9-81ED-4DB2-BD59-A6C34878D82A}">
                    <a16:rowId xmlns:a16="http://schemas.microsoft.com/office/drawing/2014/main" val="435882587"/>
                  </a:ext>
                </a:extLst>
              </a:tr>
              <a:tr h="615336">
                <a:tc>
                  <a:txBody>
                    <a:bodyPr/>
                    <a:lstStyle/>
                    <a:p>
                      <a:r>
                        <a:rPr lang="en-US" dirty="0"/>
                        <a:t>Better at communicating needs and mission </a:t>
                      </a:r>
                    </a:p>
                  </a:txBody>
                  <a:tcPr/>
                </a:tc>
                <a:tc>
                  <a:txBody>
                    <a:bodyPr/>
                    <a:lstStyle/>
                    <a:p>
                      <a:r>
                        <a:rPr lang="en-US" dirty="0"/>
                        <a:t>Needs assistance in communicating needs</a:t>
                      </a:r>
                    </a:p>
                  </a:txBody>
                  <a:tcPr/>
                </a:tc>
                <a:extLst>
                  <a:ext uri="{0D108BD9-81ED-4DB2-BD59-A6C34878D82A}">
                    <a16:rowId xmlns:a16="http://schemas.microsoft.com/office/drawing/2014/main" val="52450283"/>
                  </a:ext>
                </a:extLst>
              </a:tr>
              <a:tr h="615336">
                <a:tc>
                  <a:txBody>
                    <a:bodyPr/>
                    <a:lstStyle/>
                    <a:p>
                      <a:r>
                        <a:rPr lang="en-US" dirty="0"/>
                        <a:t>Can retain 100% of donations</a:t>
                      </a:r>
                    </a:p>
                  </a:txBody>
                  <a:tcPr/>
                </a:tc>
                <a:tc>
                  <a:txBody>
                    <a:bodyPr/>
                    <a:lstStyle/>
                    <a:p>
                      <a:r>
                        <a:rPr lang="en-US" dirty="0"/>
                        <a:t>May require retention of percentage for administrative costs.</a:t>
                      </a:r>
                    </a:p>
                  </a:txBody>
                  <a:tcPr/>
                </a:tc>
                <a:extLst>
                  <a:ext uri="{0D108BD9-81ED-4DB2-BD59-A6C34878D82A}">
                    <a16:rowId xmlns:a16="http://schemas.microsoft.com/office/drawing/2014/main" val="3130053838"/>
                  </a:ext>
                </a:extLst>
              </a:tr>
              <a:tr h="615336">
                <a:tc>
                  <a:txBody>
                    <a:bodyPr/>
                    <a:lstStyle/>
                    <a:p>
                      <a:r>
                        <a:rPr lang="en-US" dirty="0"/>
                        <a:t>May have full autonomy over use of donations</a:t>
                      </a:r>
                    </a:p>
                  </a:txBody>
                  <a:tcPr/>
                </a:tc>
                <a:tc>
                  <a:txBody>
                    <a:bodyPr/>
                    <a:lstStyle/>
                    <a:p>
                      <a:r>
                        <a:rPr lang="en-US" dirty="0"/>
                        <a:t>Must work with library on use of funds.</a:t>
                      </a:r>
                    </a:p>
                  </a:txBody>
                  <a:tcPr/>
                </a:tc>
                <a:extLst>
                  <a:ext uri="{0D108BD9-81ED-4DB2-BD59-A6C34878D82A}">
                    <a16:rowId xmlns:a16="http://schemas.microsoft.com/office/drawing/2014/main" val="566494619"/>
                  </a:ext>
                </a:extLst>
              </a:tr>
            </a:tbl>
          </a:graphicData>
        </a:graphic>
      </p:graphicFrame>
      <p:sp>
        <p:nvSpPr>
          <p:cNvPr id="4" name="Slide Number Placeholder 3">
            <a:extLst>
              <a:ext uri="{FF2B5EF4-FFF2-40B4-BE49-F238E27FC236}">
                <a16:creationId xmlns:a16="http://schemas.microsoft.com/office/drawing/2014/main" id="{F453F95A-5BC6-D0B8-124B-828CA9321B3E}"/>
              </a:ext>
            </a:extLst>
          </p:cNvPr>
          <p:cNvSpPr>
            <a:spLocks noGrp="1"/>
          </p:cNvSpPr>
          <p:nvPr>
            <p:ph type="sldNum" sz="quarter" idx="10"/>
          </p:nvPr>
        </p:nvSpPr>
        <p:spPr/>
        <p:txBody>
          <a:bodyPr/>
          <a:lstStyle/>
          <a:p>
            <a:fld id="{9FA1B083-DBAA-8B4F-99D6-B358719CAD02}" type="slidenum">
              <a:rPr lang="en-US" smtClean="0"/>
              <a:pPr/>
              <a:t>10</a:t>
            </a:fld>
            <a:endParaRPr lang="en-US" dirty="0"/>
          </a:p>
        </p:txBody>
      </p:sp>
    </p:spTree>
    <p:extLst>
      <p:ext uri="{BB962C8B-B14F-4D97-AF65-F5344CB8AC3E}">
        <p14:creationId xmlns:p14="http://schemas.microsoft.com/office/powerpoint/2010/main" val="3229699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D5D49-002D-ED2E-1CF9-79E4DDD25B2B}"/>
              </a:ext>
            </a:extLst>
          </p:cNvPr>
          <p:cNvSpPr>
            <a:spLocks noGrp="1"/>
          </p:cNvSpPr>
          <p:nvPr>
            <p:ph type="title"/>
          </p:nvPr>
        </p:nvSpPr>
        <p:spPr/>
        <p:txBody>
          <a:bodyPr/>
          <a:lstStyle/>
          <a:p>
            <a:r>
              <a:rPr lang="en-US" dirty="0"/>
              <a:t>Library Foundations</a:t>
            </a:r>
          </a:p>
        </p:txBody>
      </p:sp>
      <p:sp>
        <p:nvSpPr>
          <p:cNvPr id="3" name="Content Placeholder 2">
            <a:extLst>
              <a:ext uri="{FF2B5EF4-FFF2-40B4-BE49-F238E27FC236}">
                <a16:creationId xmlns:a16="http://schemas.microsoft.com/office/drawing/2014/main" id="{7C5AD70D-0B06-580A-C5E8-741DD5BD140C}"/>
              </a:ext>
            </a:extLst>
          </p:cNvPr>
          <p:cNvSpPr>
            <a:spLocks noGrp="1"/>
          </p:cNvSpPr>
          <p:nvPr>
            <p:ph idx="1"/>
          </p:nvPr>
        </p:nvSpPr>
        <p:spPr>
          <a:xfrm>
            <a:off x="229387" y="1744394"/>
            <a:ext cx="8285963" cy="4208171"/>
          </a:xfrm>
        </p:spPr>
        <p:txBody>
          <a:bodyPr>
            <a:normAutofit/>
          </a:bodyPr>
          <a:lstStyle/>
          <a:p>
            <a:r>
              <a:rPr lang="en-US" dirty="0"/>
              <a:t>Generally, 501(c)(3) non-profit corporate entity.</a:t>
            </a:r>
          </a:p>
          <a:p>
            <a:r>
              <a:rPr lang="en-US" dirty="0"/>
              <a:t>Similar to a Friends’ Group, but generally more structured.</a:t>
            </a:r>
          </a:p>
          <a:p>
            <a:r>
              <a:rPr lang="en-US" dirty="0"/>
              <a:t>Generally operated and staffed by paid employees, including a fundraising professional Can also utilize volunteers.</a:t>
            </a:r>
          </a:p>
          <a:p>
            <a:r>
              <a:rPr lang="en-US" dirty="0"/>
              <a:t> Can fundraise, but often will serve as a growth management entity - utilize existing donations, endowments, etc. to grow funds &amp; wealth of library.</a:t>
            </a:r>
          </a:p>
        </p:txBody>
      </p:sp>
      <p:sp>
        <p:nvSpPr>
          <p:cNvPr id="4" name="Slide Number Placeholder 3">
            <a:extLst>
              <a:ext uri="{FF2B5EF4-FFF2-40B4-BE49-F238E27FC236}">
                <a16:creationId xmlns:a16="http://schemas.microsoft.com/office/drawing/2014/main" id="{5110120F-169D-C27E-1539-6269B30DBB33}"/>
              </a:ext>
            </a:extLst>
          </p:cNvPr>
          <p:cNvSpPr>
            <a:spLocks noGrp="1"/>
          </p:cNvSpPr>
          <p:nvPr>
            <p:ph type="sldNum" sz="quarter" idx="10"/>
          </p:nvPr>
        </p:nvSpPr>
        <p:spPr/>
        <p:txBody>
          <a:bodyPr/>
          <a:lstStyle/>
          <a:p>
            <a:fld id="{9FA1B083-DBAA-8B4F-99D6-B358719CAD02}" type="slidenum">
              <a:rPr lang="en-US" smtClean="0"/>
              <a:pPr/>
              <a:t>11</a:t>
            </a:fld>
            <a:endParaRPr lang="en-US" dirty="0"/>
          </a:p>
        </p:txBody>
      </p:sp>
    </p:spTree>
    <p:extLst>
      <p:ext uri="{BB962C8B-B14F-4D97-AF65-F5344CB8AC3E}">
        <p14:creationId xmlns:p14="http://schemas.microsoft.com/office/powerpoint/2010/main" val="168840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A84B-7367-4C5D-8F66-6AECFB1E17E7}"/>
              </a:ext>
            </a:extLst>
          </p:cNvPr>
          <p:cNvSpPr>
            <a:spLocks noGrp="1"/>
          </p:cNvSpPr>
          <p:nvPr>
            <p:ph type="title"/>
          </p:nvPr>
        </p:nvSpPr>
        <p:spPr>
          <a:xfrm>
            <a:off x="1143000" y="857250"/>
            <a:ext cx="6858000" cy="1069848"/>
          </a:xfrm>
        </p:spPr>
        <p:txBody>
          <a:bodyPr/>
          <a:lstStyle/>
          <a:p>
            <a:r>
              <a:rPr lang="en-US" dirty="0"/>
              <a:t>Thanks!</a:t>
            </a:r>
          </a:p>
        </p:txBody>
      </p:sp>
      <p:sp>
        <p:nvSpPr>
          <p:cNvPr id="3" name="Content Placeholder 2">
            <a:extLst>
              <a:ext uri="{FF2B5EF4-FFF2-40B4-BE49-F238E27FC236}">
                <a16:creationId xmlns:a16="http://schemas.microsoft.com/office/drawing/2014/main" id="{552261B1-9393-419E-A2B2-0A0F0BFE4E1F}"/>
              </a:ext>
            </a:extLst>
          </p:cNvPr>
          <p:cNvSpPr>
            <a:spLocks noGrp="1"/>
          </p:cNvSpPr>
          <p:nvPr>
            <p:ph idx="1"/>
          </p:nvPr>
        </p:nvSpPr>
        <p:spPr>
          <a:xfrm>
            <a:off x="1363435" y="1973937"/>
            <a:ext cx="6417129" cy="3263504"/>
          </a:xfrm>
        </p:spPr>
        <p:txBody>
          <a:bodyPr/>
          <a:lstStyle/>
          <a:p>
            <a:pPr marL="0" indent="0" algn="ctr">
              <a:buNone/>
            </a:pPr>
            <a:endParaRPr lang="en-US" dirty="0"/>
          </a:p>
          <a:p>
            <a:pPr marL="0" indent="0" algn="ctr">
              <a:buNone/>
            </a:pPr>
            <a:r>
              <a:rPr lang="en-US" dirty="0"/>
              <a:t>Clare D. Membiela, MLS,J.D.</a:t>
            </a:r>
          </a:p>
          <a:p>
            <a:pPr marL="0" indent="0" algn="ctr">
              <a:buNone/>
            </a:pPr>
            <a:r>
              <a:rPr lang="en-US" dirty="0">
                <a:hlinkClick r:id="rId2"/>
              </a:rPr>
              <a:t>membielc@michigan.gov</a:t>
            </a:r>
            <a:endParaRPr lang="en-US" dirty="0"/>
          </a:p>
          <a:p>
            <a:pPr marL="0" indent="0" algn="ctr">
              <a:buNone/>
            </a:pPr>
            <a:r>
              <a:rPr lang="en-US" dirty="0"/>
              <a:t>517-335-8132</a:t>
            </a:r>
          </a:p>
          <a:p>
            <a:pPr marL="0" indent="0" algn="ctr">
              <a:buNone/>
            </a:pPr>
            <a:endParaRPr lang="en-US" dirty="0"/>
          </a:p>
        </p:txBody>
      </p:sp>
      <p:sp>
        <p:nvSpPr>
          <p:cNvPr id="5" name="TextBox 4">
            <a:extLst>
              <a:ext uri="{FF2B5EF4-FFF2-40B4-BE49-F238E27FC236}">
                <a16:creationId xmlns:a16="http://schemas.microsoft.com/office/drawing/2014/main" id="{939E5E95-679C-4481-9546-09349C75F6F6}"/>
              </a:ext>
            </a:extLst>
          </p:cNvPr>
          <p:cNvSpPr txBox="1"/>
          <p:nvPr/>
        </p:nvSpPr>
        <p:spPr>
          <a:xfrm>
            <a:off x="162388" y="4540747"/>
            <a:ext cx="8819221" cy="1107996"/>
          </a:xfrm>
          <a:prstGeom prst="rect">
            <a:avLst/>
          </a:prstGeom>
          <a:noFill/>
        </p:spPr>
        <p:txBody>
          <a:bodyPr wrap="square" rtlCol="0">
            <a:spAutoFit/>
          </a:bodyPr>
          <a:lstStyle/>
          <a:p>
            <a:r>
              <a:rPr lang="en-US" sz="2400" b="1" dirty="0">
                <a:effectLst/>
                <a:latin typeface="Gill Sans MT" panose="020B0502020104020203" pitchFamily="34" charset="0"/>
                <a:ea typeface="Calibri" panose="020F0502020204030204" pitchFamily="34" charset="0"/>
                <a:cs typeface="Calibri" panose="020F0502020204030204" pitchFamily="34" charset="0"/>
              </a:rPr>
              <a:t> </a:t>
            </a:r>
            <a:r>
              <a:rPr lang="en-US" sz="2400" b="1" u="sng" dirty="0">
                <a:solidFill>
                  <a:srgbClr val="0563C1"/>
                </a:solidFill>
                <a:effectLst/>
                <a:latin typeface="Gill Sans MT" panose="020B0502020104020203" pitchFamily="34" charset="0"/>
                <a:ea typeface="Calibri" panose="020F0502020204030204" pitchFamily="34" charset="0"/>
                <a:cs typeface="Calibri" panose="020F0502020204030204" pitchFamily="34" charset="0"/>
                <a:hlinkClick r:id="rId3"/>
              </a:rPr>
              <a:t>https://survey.alchemer.com/s3/7481888/Library-Law-Spotlight-September-2023</a:t>
            </a:r>
            <a:endParaRPr lang="en-US" sz="2400" b="1" dirty="0"/>
          </a:p>
          <a:p>
            <a:endParaRPr lang="en-US" dirty="0"/>
          </a:p>
        </p:txBody>
      </p:sp>
    </p:spTree>
    <p:extLst>
      <p:ext uri="{BB962C8B-B14F-4D97-AF65-F5344CB8AC3E}">
        <p14:creationId xmlns:p14="http://schemas.microsoft.com/office/powerpoint/2010/main" val="134019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1D376-CAEB-57C5-D45A-1F0D509BCE21}"/>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2A417059-1E24-DF26-3C30-C3A5305139B7}"/>
              </a:ext>
            </a:extLst>
          </p:cNvPr>
          <p:cNvSpPr>
            <a:spLocks noGrp="1"/>
          </p:cNvSpPr>
          <p:nvPr>
            <p:ph type="subTitle" idx="1"/>
          </p:nvPr>
        </p:nvSpPr>
        <p:spPr/>
        <p:txBody>
          <a:bodyPr/>
          <a:lstStyle/>
          <a:p>
            <a:endParaRPr lang="en-US"/>
          </a:p>
        </p:txBody>
      </p:sp>
      <p:sp>
        <p:nvSpPr>
          <p:cNvPr id="4" name="Picture Placeholder 3">
            <a:extLst>
              <a:ext uri="{FF2B5EF4-FFF2-40B4-BE49-F238E27FC236}">
                <a16:creationId xmlns:a16="http://schemas.microsoft.com/office/drawing/2014/main" id="{7781ABB8-1F7B-1D6B-9FF1-8F719B428977}"/>
              </a:ext>
            </a:extLst>
          </p:cNvPr>
          <p:cNvSpPr>
            <a:spLocks noGrp="1"/>
          </p:cNvSpPr>
          <p:nvPr>
            <p:ph type="pic" sz="quarter" idx="10"/>
          </p:nvPr>
        </p:nvSpPr>
        <p:spPr/>
      </p:sp>
    </p:spTree>
    <p:extLst>
      <p:ext uri="{BB962C8B-B14F-4D97-AF65-F5344CB8AC3E}">
        <p14:creationId xmlns:p14="http://schemas.microsoft.com/office/powerpoint/2010/main" val="3582453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BC9CC9-05B4-EED7-A9AE-4FC2F3FE9A9B}"/>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a:lnSpc>
                <a:spcPct val="90000"/>
              </a:lnSpc>
            </a:pPr>
            <a:r>
              <a:rPr lang="en-US" sz="2800" kern="1200" dirty="0">
                <a:latin typeface="+mj-lt"/>
                <a:ea typeface="+mj-ea"/>
                <a:cs typeface="+mj-cs"/>
              </a:rPr>
              <a:t>RESOURCES</a:t>
            </a:r>
          </a:p>
        </p:txBody>
      </p:sp>
      <p:sp>
        <p:nvSpPr>
          <p:cNvPr id="4" name="Slide Number Placeholder 3">
            <a:extLst>
              <a:ext uri="{FF2B5EF4-FFF2-40B4-BE49-F238E27FC236}">
                <a16:creationId xmlns:a16="http://schemas.microsoft.com/office/drawing/2014/main" id="{6DE27FD7-984A-A173-3260-D04F4A7E73B9}"/>
              </a:ext>
            </a:extLst>
          </p:cNvPr>
          <p:cNvSpPr>
            <a:spLocks noGrp="1"/>
          </p:cNvSpPr>
          <p:nvPr>
            <p:ph type="sldNum" sz="quarter" idx="10"/>
          </p:nvPr>
        </p:nvSpPr>
        <p:spPr>
          <a:xfrm>
            <a:off x="6457950" y="6356350"/>
            <a:ext cx="2057400" cy="365125"/>
          </a:xfrm>
        </p:spPr>
        <p:txBody>
          <a:bodyPr vert="horz" lIns="91440" tIns="45720" rIns="91440" bIns="45720" rtlCol="0" anchor="ctr">
            <a:normAutofit/>
          </a:bodyPr>
          <a:lstStyle/>
          <a:p>
            <a:pPr algn="r" defTabSz="914400">
              <a:spcAft>
                <a:spcPts val="600"/>
              </a:spcAft>
            </a:pPr>
            <a:fld id="{9FA1B083-DBAA-8B4F-99D6-B358719CAD02}" type="slidenum">
              <a:rPr lang="en-US" sz="1200" smtClean="0">
                <a:solidFill>
                  <a:schemeClr val="tx1">
                    <a:tint val="75000"/>
                  </a:schemeClr>
                </a:solidFill>
              </a:rPr>
              <a:pPr algn="r" defTabSz="914400">
                <a:spcAft>
                  <a:spcPts val="600"/>
                </a:spcAft>
              </a:pPr>
              <a:t>14</a:t>
            </a:fld>
            <a:endParaRPr lang="en-US" sz="1200">
              <a:solidFill>
                <a:schemeClr val="tx1">
                  <a:tint val="75000"/>
                </a:schemeClr>
              </a:solidFill>
            </a:endParaRPr>
          </a:p>
        </p:txBody>
      </p:sp>
      <p:sp>
        <p:nvSpPr>
          <p:cNvPr id="3" name="TextBox 2">
            <a:extLst>
              <a:ext uri="{FF2B5EF4-FFF2-40B4-BE49-F238E27FC236}">
                <a16:creationId xmlns:a16="http://schemas.microsoft.com/office/drawing/2014/main" id="{664F4969-656E-53B5-0690-73EB26408B91}"/>
              </a:ext>
            </a:extLst>
          </p:cNvPr>
          <p:cNvSpPr txBox="1"/>
          <p:nvPr/>
        </p:nvSpPr>
        <p:spPr>
          <a:xfrm>
            <a:off x="534572" y="1899138"/>
            <a:ext cx="7980778" cy="3139321"/>
          </a:xfrm>
          <a:prstGeom prst="rect">
            <a:avLst/>
          </a:prstGeom>
          <a:noFill/>
        </p:spPr>
        <p:txBody>
          <a:bodyPr wrap="square" rtlCol="0">
            <a:spAutoFit/>
          </a:bodyPr>
          <a:lstStyle/>
          <a:p>
            <a:pPr marL="285750" indent="-285750">
              <a:buFont typeface="Arial" panose="020B0604020202020204" pitchFamily="34" charset="0"/>
              <a:buChar char="•"/>
            </a:pPr>
            <a:r>
              <a:rPr lang="en-US" dirty="0">
                <a:hlinkClick r:id="rId2"/>
              </a:rPr>
              <a:t>Michigan Constitution</a:t>
            </a:r>
            <a:endParaRPr lang="en-US" dirty="0"/>
          </a:p>
          <a:p>
            <a:pPr marL="285750" indent="-285750">
              <a:buFont typeface="Arial" panose="020B0604020202020204" pitchFamily="34" charset="0"/>
              <a:buChar char="•"/>
            </a:pPr>
            <a:r>
              <a:rPr lang="en-US" dirty="0"/>
              <a:t>Michigan Community Foundation Act, 2017 PA 28, </a:t>
            </a:r>
            <a:r>
              <a:rPr lang="en-US" dirty="0">
                <a:hlinkClick r:id="rId3"/>
              </a:rPr>
              <a:t>MCL 123.901, MCL 123.905</a:t>
            </a:r>
            <a:endParaRPr lang="en-US" dirty="0"/>
          </a:p>
          <a:p>
            <a:pPr marL="285750" indent="-285750">
              <a:buFont typeface="Arial" panose="020B0604020202020204" pitchFamily="34" charset="0"/>
              <a:buChar char="•"/>
            </a:pPr>
            <a:r>
              <a:rPr lang="en-US" dirty="0"/>
              <a:t>Michigan Municipal League Handbook for Municipal Officials- </a:t>
            </a:r>
            <a:r>
              <a:rPr lang="en-US" dirty="0">
                <a:hlinkClick r:id="rId4"/>
              </a:rPr>
              <a:t>Ch 23 Limits of Municipal Expenditures (Public Purpose Doctrine)</a:t>
            </a:r>
            <a:endParaRPr lang="en-US" dirty="0"/>
          </a:p>
          <a:p>
            <a:pPr marL="285750" indent="-285750">
              <a:buFont typeface="Arial" panose="020B0604020202020204" pitchFamily="34" charset="0"/>
              <a:buChar char="•"/>
            </a:pPr>
            <a:r>
              <a:rPr lang="en-US" dirty="0"/>
              <a:t>Charitable Donations – Use and </a:t>
            </a:r>
            <a:r>
              <a:rPr lang="en-US" dirty="0" err="1"/>
              <a:t>deductiblility</a:t>
            </a:r>
            <a:endParaRPr lang="en-US" dirty="0"/>
          </a:p>
          <a:p>
            <a:pPr marL="742950" lvl="1" indent="-285750">
              <a:buFont typeface="Arial" panose="020B0604020202020204" pitchFamily="34" charset="0"/>
              <a:buChar char="•"/>
            </a:pPr>
            <a:r>
              <a:rPr lang="en-US" dirty="0">
                <a:hlinkClick r:id="rId5"/>
              </a:rPr>
              <a:t>IRS Publication 526 </a:t>
            </a:r>
            <a:r>
              <a:rPr lang="en-US" dirty="0"/>
              <a:t>– Charitable Donations</a:t>
            </a:r>
          </a:p>
          <a:p>
            <a:pPr marL="742950" lvl="1" indent="-285750">
              <a:buFont typeface="Arial" panose="020B0604020202020204" pitchFamily="34" charset="0"/>
              <a:buChar char="•"/>
            </a:pPr>
            <a:r>
              <a:rPr lang="en-US" dirty="0">
                <a:hlinkClick r:id="rId6"/>
              </a:rPr>
              <a:t>Donations and Local Governments – MRSC </a:t>
            </a:r>
            <a:r>
              <a:rPr lang="en-US" dirty="0"/>
              <a:t>(Municipal Research and Services Center – discusses </a:t>
            </a:r>
            <a:r>
              <a:rPr lang="en-US" dirty="0" err="1"/>
              <a:t>Wa</a:t>
            </a:r>
            <a:r>
              <a:rPr lang="en-US" dirty="0"/>
              <a:t>. State Law but has some general  and IRS information.</a:t>
            </a:r>
          </a:p>
          <a:p>
            <a:pPr marL="285750" indent="-285750">
              <a:buFont typeface="Arial" panose="020B0604020202020204" pitchFamily="34" charset="0"/>
              <a:buChar char="•"/>
            </a:pPr>
            <a:r>
              <a:rPr lang="en-US" dirty="0">
                <a:hlinkClick r:id="rId7"/>
              </a:rPr>
              <a:t>Private Foundations vs Public Charities</a:t>
            </a:r>
            <a:r>
              <a:rPr lang="en-US" dirty="0"/>
              <a:t>, IRS.gov</a:t>
            </a:r>
          </a:p>
          <a:p>
            <a:pPr marL="285750" indent="-285750">
              <a:buFont typeface="Arial" panose="020B0604020202020204" pitchFamily="34" charset="0"/>
              <a:buChar char="•"/>
            </a:pPr>
            <a:r>
              <a:rPr lang="en-US" dirty="0">
                <a:hlinkClick r:id="rId8"/>
              </a:rPr>
              <a:t>Public Foundations</a:t>
            </a:r>
            <a:r>
              <a:rPr lang="en-US" dirty="0"/>
              <a:t>, Council on Foundations</a:t>
            </a:r>
          </a:p>
        </p:txBody>
      </p:sp>
    </p:spTree>
    <p:extLst>
      <p:ext uri="{BB962C8B-B14F-4D97-AF65-F5344CB8AC3E}">
        <p14:creationId xmlns:p14="http://schemas.microsoft.com/office/powerpoint/2010/main" val="2341145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CCE843D-A577-496C-BCF3-7A89A5AB8314}"/>
              </a:ext>
            </a:extLst>
          </p:cNvPr>
          <p:cNvSpPr>
            <a:spLocks noGrp="1"/>
          </p:cNvSpPr>
          <p:nvPr>
            <p:ph type="title"/>
          </p:nvPr>
        </p:nvSpPr>
        <p:spPr>
          <a:xfrm>
            <a:off x="351248" y="266740"/>
            <a:ext cx="7886700" cy="994172"/>
          </a:xfrm>
        </p:spPr>
        <p:txBody>
          <a:bodyPr/>
          <a:lstStyle/>
          <a:p>
            <a:pPr algn="ctr"/>
            <a:r>
              <a:rPr lang="en-US" dirty="0"/>
              <a:t>Welcome</a:t>
            </a:r>
          </a:p>
        </p:txBody>
      </p:sp>
      <p:sp>
        <p:nvSpPr>
          <p:cNvPr id="4" name="Content Placeholder 3">
            <a:extLst>
              <a:ext uri="{FF2B5EF4-FFF2-40B4-BE49-F238E27FC236}">
                <a16:creationId xmlns:a16="http://schemas.microsoft.com/office/drawing/2014/main" id="{E433581A-C606-4F81-A50E-29CE68ECD84E}"/>
              </a:ext>
            </a:extLst>
          </p:cNvPr>
          <p:cNvSpPr>
            <a:spLocks noGrp="1"/>
          </p:cNvSpPr>
          <p:nvPr>
            <p:ph idx="1"/>
          </p:nvPr>
        </p:nvSpPr>
        <p:spPr>
          <a:xfrm>
            <a:off x="141511" y="1801456"/>
            <a:ext cx="4007644" cy="2224088"/>
          </a:xfrm>
        </p:spPr>
        <p:txBody>
          <a:bodyPr>
            <a:normAutofit fontScale="85000" lnSpcReduction="10000"/>
          </a:bodyPr>
          <a:lstStyle/>
          <a:p>
            <a:pPr marL="0" indent="0">
              <a:lnSpc>
                <a:spcPct val="100000"/>
              </a:lnSpc>
              <a:spcBef>
                <a:spcPts val="0"/>
              </a:spcBef>
              <a:buNone/>
            </a:pPr>
            <a:r>
              <a:rPr lang="en-US" altLang="en-US" dirty="0">
                <a:latin typeface="Calibri" panose="020F0502020204030204" pitchFamily="34" charset="0"/>
                <a:cs typeface="Calibri" panose="020F0502020204030204" pitchFamily="34" charset="0"/>
              </a:rPr>
              <a:t>Anne Seurynck</a:t>
            </a:r>
          </a:p>
          <a:p>
            <a:pPr marL="0" indent="0">
              <a:lnSpc>
                <a:spcPct val="100000"/>
              </a:lnSpc>
              <a:spcBef>
                <a:spcPts val="0"/>
              </a:spcBef>
              <a:buNone/>
            </a:pPr>
            <a:r>
              <a:rPr lang="en-US" altLang="en-US" dirty="0">
                <a:latin typeface="Calibri" panose="020F0502020204030204" pitchFamily="34" charset="0"/>
                <a:cs typeface="Calibri" panose="020F0502020204030204" pitchFamily="34" charset="0"/>
              </a:rPr>
              <a:t>Attorney</a:t>
            </a:r>
          </a:p>
          <a:p>
            <a:pPr marL="0" indent="0">
              <a:lnSpc>
                <a:spcPct val="100000"/>
              </a:lnSpc>
              <a:spcBef>
                <a:spcPts val="0"/>
              </a:spcBef>
              <a:buNone/>
            </a:pPr>
            <a:r>
              <a:rPr lang="en-US" altLang="en-US" dirty="0">
                <a:latin typeface="Calibri" panose="020F0502020204030204" pitchFamily="34" charset="0"/>
                <a:cs typeface="Calibri" panose="020F0502020204030204" pitchFamily="34" charset="0"/>
              </a:rPr>
              <a:t>Foster, Swift, Collins and Smith, PC</a:t>
            </a:r>
          </a:p>
          <a:p>
            <a:pPr marL="0" indent="0">
              <a:lnSpc>
                <a:spcPct val="100000"/>
              </a:lnSpc>
              <a:spcBef>
                <a:spcPts val="0"/>
              </a:spcBef>
              <a:buNone/>
            </a:pPr>
            <a:r>
              <a:rPr lang="en-US" altLang="en-US" dirty="0">
                <a:latin typeface="Calibri" panose="020F0502020204030204" pitchFamily="34" charset="0"/>
                <a:cs typeface="Calibri" panose="020F0502020204030204" pitchFamily="34" charset="0"/>
              </a:rPr>
              <a:t>1700 East Beltline Ave., Suite 200</a:t>
            </a:r>
          </a:p>
          <a:p>
            <a:pPr marL="0" indent="0">
              <a:lnSpc>
                <a:spcPct val="100000"/>
              </a:lnSpc>
              <a:spcBef>
                <a:spcPts val="0"/>
              </a:spcBef>
              <a:buNone/>
            </a:pPr>
            <a:r>
              <a:rPr lang="en-US" altLang="en-US" dirty="0">
                <a:latin typeface="Calibri" panose="020F0502020204030204" pitchFamily="34" charset="0"/>
                <a:cs typeface="Calibri" panose="020F0502020204030204" pitchFamily="34" charset="0"/>
              </a:rPr>
              <a:t>Grand Rapids, MI  49525</a:t>
            </a:r>
          </a:p>
          <a:p>
            <a:pPr marL="0" indent="0">
              <a:lnSpc>
                <a:spcPct val="100000"/>
              </a:lnSpc>
              <a:spcBef>
                <a:spcPts val="0"/>
              </a:spcBef>
              <a:buNone/>
            </a:pPr>
            <a:r>
              <a:rPr lang="en-US" altLang="en-US" dirty="0">
                <a:latin typeface="Calibri" panose="020F0502020204030204" pitchFamily="34" charset="0"/>
                <a:cs typeface="Calibri" panose="020F0502020204030204" pitchFamily="34" charset="0"/>
              </a:rPr>
              <a:t>(616) 726-2240</a:t>
            </a:r>
          </a:p>
          <a:p>
            <a:pPr marL="0" indent="0">
              <a:lnSpc>
                <a:spcPct val="100000"/>
              </a:lnSpc>
              <a:spcBef>
                <a:spcPts val="0"/>
              </a:spcBef>
              <a:buNone/>
            </a:pPr>
            <a:r>
              <a:rPr lang="en-US" altLang="en-US" dirty="0">
                <a:latin typeface="Calibri" panose="020F0502020204030204" pitchFamily="34" charset="0"/>
                <a:cs typeface="Calibri" panose="020F0502020204030204" pitchFamily="34" charset="0"/>
                <a:hlinkClick r:id="rId2"/>
              </a:rPr>
              <a:t>aseurynck@fosterswift.com</a:t>
            </a:r>
            <a:endParaRPr lang="en-US" altLang="en-US" dirty="0">
              <a:latin typeface="Calibri" panose="020F0502020204030204" pitchFamily="34" charset="0"/>
              <a:cs typeface="Calibri" panose="020F0502020204030204" pitchFamily="34" charset="0"/>
            </a:endParaRPr>
          </a:p>
          <a:p>
            <a:pPr marL="0" indent="0">
              <a:buNone/>
            </a:pPr>
            <a:endParaRPr lang="en-US" dirty="0"/>
          </a:p>
        </p:txBody>
      </p:sp>
      <p:sp>
        <p:nvSpPr>
          <p:cNvPr id="5" name="TextBox 4">
            <a:extLst>
              <a:ext uri="{FF2B5EF4-FFF2-40B4-BE49-F238E27FC236}">
                <a16:creationId xmlns:a16="http://schemas.microsoft.com/office/drawing/2014/main" id="{D0298AC0-B6BB-4E46-8F46-B7EAAAFD0663}"/>
              </a:ext>
            </a:extLst>
          </p:cNvPr>
          <p:cNvSpPr txBox="1"/>
          <p:nvPr/>
        </p:nvSpPr>
        <p:spPr>
          <a:xfrm>
            <a:off x="4994847" y="1646942"/>
            <a:ext cx="3436142" cy="1938992"/>
          </a:xfrm>
          <a:prstGeom prst="rect">
            <a:avLst/>
          </a:prstGeom>
          <a:noFill/>
        </p:spPr>
        <p:txBody>
          <a:bodyPr wrap="square">
            <a:spAutoFit/>
          </a:bodyPr>
          <a:lstStyle/>
          <a:p>
            <a:pPr defTabSz="685800">
              <a:defRPr/>
            </a:pPr>
            <a:r>
              <a:rPr lang="en-US" sz="2100" dirty="0">
                <a:solidFill>
                  <a:prstClr val="black"/>
                </a:solidFill>
                <a:latin typeface="Calibri" panose="020F0502020204030204"/>
              </a:rPr>
              <a:t>Clare D. Membiela</a:t>
            </a:r>
          </a:p>
          <a:p>
            <a:pPr defTabSz="685800">
              <a:defRPr/>
            </a:pPr>
            <a:r>
              <a:rPr lang="en-US" sz="2100" dirty="0">
                <a:solidFill>
                  <a:prstClr val="black"/>
                </a:solidFill>
                <a:latin typeface="Calibri" panose="020F0502020204030204"/>
              </a:rPr>
              <a:t>Library Law Consultant</a:t>
            </a:r>
          </a:p>
          <a:p>
            <a:pPr defTabSz="685800">
              <a:defRPr/>
            </a:pPr>
            <a:r>
              <a:rPr lang="en-US" sz="2100" dirty="0">
                <a:solidFill>
                  <a:prstClr val="black"/>
                </a:solidFill>
                <a:latin typeface="Calibri" panose="020F0502020204030204"/>
              </a:rPr>
              <a:t>Library of Michigan </a:t>
            </a:r>
          </a:p>
          <a:p>
            <a:pPr defTabSz="685800">
              <a:defRPr/>
            </a:pPr>
            <a:r>
              <a:rPr lang="en-US" sz="2100" dirty="0">
                <a:solidFill>
                  <a:prstClr val="black"/>
                </a:solidFill>
                <a:latin typeface="Calibri" panose="020F0502020204030204"/>
              </a:rPr>
              <a:t>517-335-8132</a:t>
            </a:r>
          </a:p>
          <a:p>
            <a:pPr defTabSz="685800">
              <a:defRPr/>
            </a:pPr>
            <a:r>
              <a:rPr lang="en-US" dirty="0">
                <a:solidFill>
                  <a:srgbClr val="13477D"/>
                </a:solidFill>
                <a:latin typeface="Calibri" panose="020F0502020204030204"/>
                <a:hlinkClick r:id="rId3"/>
              </a:rPr>
              <a:t>membielac@michigan.gov</a:t>
            </a:r>
            <a:r>
              <a:rPr lang="en-US" dirty="0">
                <a:solidFill>
                  <a:srgbClr val="13477D"/>
                </a:solidFill>
                <a:latin typeface="Calibri" panose="020F0502020204030204"/>
              </a:rPr>
              <a:t> </a:t>
            </a:r>
          </a:p>
          <a:p>
            <a:pPr defTabSz="685800">
              <a:defRPr/>
            </a:pPr>
            <a:endParaRPr lang="en-US" dirty="0">
              <a:solidFill>
                <a:srgbClr val="13477D"/>
              </a:solidFill>
              <a:latin typeface="Calibri" panose="020F0502020204030204"/>
            </a:endParaRPr>
          </a:p>
        </p:txBody>
      </p:sp>
      <p:sp>
        <p:nvSpPr>
          <p:cNvPr id="2" name="TextBox 1">
            <a:extLst>
              <a:ext uri="{FF2B5EF4-FFF2-40B4-BE49-F238E27FC236}">
                <a16:creationId xmlns:a16="http://schemas.microsoft.com/office/drawing/2014/main" id="{0995CD8F-5EB1-1836-8397-0A75080CF3E3}"/>
              </a:ext>
            </a:extLst>
          </p:cNvPr>
          <p:cNvSpPr txBox="1"/>
          <p:nvPr/>
        </p:nvSpPr>
        <p:spPr>
          <a:xfrm>
            <a:off x="4994847" y="4149048"/>
            <a:ext cx="3852809" cy="1938992"/>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Heather Wood-Gramza</a:t>
            </a:r>
          </a:p>
          <a:p>
            <a:r>
              <a:rPr lang="en-US" sz="2000" dirty="0">
                <a:latin typeface="Calibri" panose="020F0502020204030204" pitchFamily="34" charset="0"/>
                <a:cs typeface="Calibri" panose="020F0502020204030204" pitchFamily="34" charset="0"/>
              </a:rPr>
              <a:t>Library of Michigan</a:t>
            </a:r>
          </a:p>
          <a:p>
            <a:r>
              <a:rPr lang="en-US" sz="2000" b="0" i="0" dirty="0">
                <a:solidFill>
                  <a:srgbClr val="353535"/>
                </a:solidFill>
                <a:effectLst/>
                <a:latin typeface="Calibri" panose="020F0502020204030204" pitchFamily="34" charset="0"/>
                <a:cs typeface="Calibri" panose="020F0502020204030204" pitchFamily="34" charset="0"/>
              </a:rPr>
              <a:t>Michigan </a:t>
            </a:r>
            <a:r>
              <a:rPr lang="en-US" sz="2000" b="0" i="0" dirty="0" err="1">
                <a:solidFill>
                  <a:srgbClr val="353535"/>
                </a:solidFill>
                <a:effectLst/>
                <a:latin typeface="Calibri" panose="020F0502020204030204" pitchFamily="34" charset="0"/>
                <a:cs typeface="Calibri" panose="020F0502020204030204" pitchFamily="34" charset="0"/>
              </a:rPr>
              <a:t>eLibrary</a:t>
            </a:r>
            <a:r>
              <a:rPr lang="en-US" sz="2000" b="0" i="0" dirty="0">
                <a:solidFill>
                  <a:srgbClr val="353535"/>
                </a:solidFill>
                <a:effectLst/>
                <a:latin typeface="Calibri" panose="020F0502020204030204" pitchFamily="34" charset="0"/>
                <a:cs typeface="Calibri" panose="020F0502020204030204" pitchFamily="34" charset="0"/>
              </a:rPr>
              <a:t> (</a:t>
            </a:r>
            <a:r>
              <a:rPr lang="en-US" sz="2000" b="0" i="0" dirty="0" err="1">
                <a:solidFill>
                  <a:srgbClr val="353535"/>
                </a:solidFill>
                <a:effectLst/>
                <a:latin typeface="Calibri" panose="020F0502020204030204" pitchFamily="34" charset="0"/>
                <a:cs typeface="Calibri" panose="020F0502020204030204" pitchFamily="34" charset="0"/>
              </a:rPr>
              <a:t>MeL</a:t>
            </a:r>
            <a:r>
              <a:rPr lang="en-US" sz="2000" b="0" i="0" dirty="0">
                <a:solidFill>
                  <a:srgbClr val="353535"/>
                </a:solidFill>
                <a:effectLst/>
                <a:latin typeface="Calibri" panose="020F0502020204030204" pitchFamily="34" charset="0"/>
                <a:cs typeface="Calibri" panose="020F0502020204030204" pitchFamily="34" charset="0"/>
              </a:rPr>
              <a:t>) Coordinator</a:t>
            </a:r>
            <a:br>
              <a:rPr lang="en-US" sz="2000" dirty="0">
                <a:latin typeface="Calibri" panose="020F0502020204030204" pitchFamily="34" charset="0"/>
                <a:cs typeface="Calibri" panose="020F0502020204030204" pitchFamily="34" charset="0"/>
              </a:rPr>
            </a:br>
            <a:r>
              <a:rPr lang="en-US" sz="2000" b="0" i="0" dirty="0">
                <a:solidFill>
                  <a:srgbClr val="353535"/>
                </a:solidFill>
                <a:effectLst/>
                <a:latin typeface="Calibri" panose="020F0502020204030204" pitchFamily="34" charset="0"/>
                <a:cs typeface="Calibri" panose="020F0502020204030204" pitchFamily="34" charset="0"/>
              </a:rPr>
              <a:t>517-335-1497</a:t>
            </a:r>
            <a:endParaRPr lang="en-US" sz="2000" dirty="0">
              <a:latin typeface="Calibri" panose="020F0502020204030204" pitchFamily="34" charset="0"/>
              <a:cs typeface="Calibri" panose="020F0502020204030204" pitchFamily="34" charset="0"/>
            </a:endParaRPr>
          </a:p>
          <a:p>
            <a:r>
              <a:rPr lang="en-US" sz="2000" b="0" i="0" u="sng" dirty="0">
                <a:solidFill>
                  <a:srgbClr val="277C78"/>
                </a:solidFill>
                <a:effectLst/>
                <a:latin typeface="Calibri" panose="020F0502020204030204" pitchFamily="34" charset="0"/>
                <a:cs typeface="Calibri" panose="020F0502020204030204" pitchFamily="34" charset="0"/>
                <a:hlinkClick r:id="rId4"/>
              </a:rPr>
              <a:t>woodgramzah@michigan.gov</a:t>
            </a:r>
            <a:endParaRPr lang="en-US" sz="2000"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99C0FEE9-87C5-D098-2942-B99FCF2871BA}"/>
              </a:ext>
            </a:extLst>
          </p:cNvPr>
          <p:cNvSpPr txBox="1"/>
          <p:nvPr/>
        </p:nvSpPr>
        <p:spPr>
          <a:xfrm>
            <a:off x="226246" y="4282611"/>
            <a:ext cx="3501347" cy="2215991"/>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Cathy Lancaster</a:t>
            </a:r>
            <a:br>
              <a:rPr lang="en-US" sz="2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rPr>
              <a:t>Library of Michigan</a:t>
            </a:r>
            <a:br>
              <a:rPr lang="en-US" sz="2000" dirty="0">
                <a:latin typeface="Calibri" panose="020F0502020204030204" pitchFamily="34" charset="0"/>
                <a:cs typeface="Calibri" panose="020F0502020204030204" pitchFamily="34" charset="0"/>
              </a:rPr>
            </a:br>
            <a:r>
              <a:rPr lang="en-US" sz="2000" b="0" i="0" dirty="0">
                <a:solidFill>
                  <a:srgbClr val="353535"/>
                </a:solidFill>
                <a:effectLst/>
                <a:latin typeface="Calibri" panose="020F0502020204030204" pitchFamily="34" charset="0"/>
                <a:cs typeface="Calibri" panose="020F0502020204030204" pitchFamily="34" charset="0"/>
              </a:rPr>
              <a:t>Youth Services Coordinator</a:t>
            </a:r>
            <a:endParaRPr lang="en-US" sz="2000" dirty="0">
              <a:latin typeface="Calibri" panose="020F0502020204030204" pitchFamily="34" charset="0"/>
              <a:cs typeface="Calibri" panose="020F0502020204030204" pitchFamily="34" charset="0"/>
            </a:endParaRPr>
          </a:p>
          <a:p>
            <a:r>
              <a:rPr lang="en-US" sz="2000" b="0" i="0" u="sng" dirty="0">
                <a:solidFill>
                  <a:srgbClr val="277C78"/>
                </a:solidFill>
                <a:effectLst/>
                <a:latin typeface="Calibri" panose="020F0502020204030204" pitchFamily="34" charset="0"/>
                <a:cs typeface="Calibri" panose="020F0502020204030204" pitchFamily="34" charset="0"/>
                <a:hlinkClick r:id="rId5"/>
              </a:rPr>
              <a:t>lancasterc5@michigan.gov</a:t>
            </a:r>
            <a:br>
              <a:rPr lang="en-US" sz="2000" dirty="0">
                <a:latin typeface="Calibri" panose="020F0502020204030204" pitchFamily="34" charset="0"/>
                <a:cs typeface="Calibri" panose="020F0502020204030204" pitchFamily="34" charset="0"/>
              </a:rPr>
            </a:br>
            <a:r>
              <a:rPr lang="en-US" sz="2000" b="0" i="0" dirty="0">
                <a:solidFill>
                  <a:srgbClr val="353535"/>
                </a:solidFill>
                <a:effectLst/>
                <a:latin typeface="Calibri" panose="020F0502020204030204" pitchFamily="34" charset="0"/>
                <a:cs typeface="Calibri" panose="020F0502020204030204" pitchFamily="34" charset="0"/>
              </a:rPr>
              <a:t>517-335-8129</a:t>
            </a:r>
            <a:br>
              <a:rPr lang="en-US" sz="2000" dirty="0">
                <a:latin typeface="Calibri" panose="020F0502020204030204" pitchFamily="34" charset="0"/>
                <a:cs typeface="Calibri" panose="020F0502020204030204" pitchFamily="34" charset="0"/>
              </a:rPr>
            </a:br>
            <a:endParaRPr lang="en-US" sz="2000" dirty="0">
              <a:latin typeface="Calibri" panose="020F0502020204030204" pitchFamily="34" charset="0"/>
              <a:cs typeface="Calibri" panose="020F0502020204030204" pitchFamily="34" charset="0"/>
            </a:endParaRPr>
          </a:p>
          <a:p>
            <a:r>
              <a:rPr lang="en-US" dirty="0"/>
              <a:t> </a:t>
            </a:r>
          </a:p>
        </p:txBody>
      </p:sp>
    </p:spTree>
    <p:extLst>
      <p:ext uri="{BB962C8B-B14F-4D97-AF65-F5344CB8AC3E}">
        <p14:creationId xmlns:p14="http://schemas.microsoft.com/office/powerpoint/2010/main" val="3770453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C1DCB-E43E-6747-9C4F-547E4426184B}"/>
              </a:ext>
            </a:extLst>
          </p:cNvPr>
          <p:cNvSpPr>
            <a:spLocks noGrp="1"/>
          </p:cNvSpPr>
          <p:nvPr>
            <p:ph type="ctrTitle"/>
          </p:nvPr>
        </p:nvSpPr>
        <p:spPr>
          <a:xfrm>
            <a:off x="480830" y="674557"/>
            <a:ext cx="6932983" cy="3716117"/>
          </a:xfrm>
        </p:spPr>
        <p:txBody>
          <a:bodyPr>
            <a:noAutofit/>
          </a:bodyPr>
          <a:lstStyle/>
          <a:p>
            <a:r>
              <a:rPr lang="en-US" sz="3200" b="1" dirty="0"/>
              <a:t>The research, resources and discussion that are part of this presentation are for informational purposes only and not for the purpose of providing legal advice.</a:t>
            </a:r>
            <a:endParaRPr lang="en-US" sz="3200" b="1" u="sng" dirty="0"/>
          </a:p>
        </p:txBody>
      </p:sp>
      <p:sp>
        <p:nvSpPr>
          <p:cNvPr id="3" name="Subtitle 2">
            <a:extLst>
              <a:ext uri="{FF2B5EF4-FFF2-40B4-BE49-F238E27FC236}">
                <a16:creationId xmlns:a16="http://schemas.microsoft.com/office/drawing/2014/main" id="{06BFB40D-04A6-164D-878D-C76433055ED1}"/>
              </a:ext>
            </a:extLst>
          </p:cNvPr>
          <p:cNvSpPr>
            <a:spLocks noGrp="1"/>
          </p:cNvSpPr>
          <p:nvPr>
            <p:ph type="subTitle" idx="1"/>
          </p:nvPr>
        </p:nvSpPr>
        <p:spPr>
          <a:xfrm>
            <a:off x="555813" y="4619275"/>
            <a:ext cx="6858000" cy="1301840"/>
          </a:xfrm>
        </p:spPr>
        <p:txBody>
          <a:bodyPr>
            <a:noAutofit/>
          </a:bodyPr>
          <a:lstStyle/>
          <a:p>
            <a:r>
              <a:rPr lang="en-US" sz="2400" b="1" u="sng" dirty="0"/>
              <a:t>Libraries should contact their attorneys to obtain advice with respect to any particular issue or problem</a:t>
            </a:r>
            <a:endParaRPr lang="en-US" sz="2400" dirty="0"/>
          </a:p>
        </p:txBody>
      </p:sp>
    </p:spTree>
    <p:extLst>
      <p:ext uri="{BB962C8B-B14F-4D97-AF65-F5344CB8AC3E}">
        <p14:creationId xmlns:p14="http://schemas.microsoft.com/office/powerpoint/2010/main" val="1458358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AD8BB-5AF0-46EB-D0DF-4E27DA7641AC}"/>
              </a:ext>
            </a:extLst>
          </p:cNvPr>
          <p:cNvSpPr>
            <a:spLocks noGrp="1"/>
          </p:cNvSpPr>
          <p:nvPr>
            <p:ph type="title"/>
          </p:nvPr>
        </p:nvSpPr>
        <p:spPr/>
        <p:txBody>
          <a:bodyPr/>
          <a:lstStyle/>
          <a:p>
            <a:r>
              <a:rPr lang="en-US" dirty="0"/>
              <a:t>What we are talking about</a:t>
            </a:r>
          </a:p>
        </p:txBody>
      </p:sp>
      <p:sp>
        <p:nvSpPr>
          <p:cNvPr id="4" name="Slide Number Placeholder 3">
            <a:extLst>
              <a:ext uri="{FF2B5EF4-FFF2-40B4-BE49-F238E27FC236}">
                <a16:creationId xmlns:a16="http://schemas.microsoft.com/office/drawing/2014/main" id="{55FD21BE-DCAC-BBB0-5374-8A0AB00EA885}"/>
              </a:ext>
            </a:extLst>
          </p:cNvPr>
          <p:cNvSpPr>
            <a:spLocks noGrp="1"/>
          </p:cNvSpPr>
          <p:nvPr>
            <p:ph type="sldNum" sz="quarter" idx="10"/>
          </p:nvPr>
        </p:nvSpPr>
        <p:spPr/>
        <p:txBody>
          <a:bodyPr/>
          <a:lstStyle/>
          <a:p>
            <a:fld id="{9FA1B083-DBAA-8B4F-99D6-B358719CAD02}" type="slidenum">
              <a:rPr lang="en-US" smtClean="0"/>
              <a:pPr/>
              <a:t>4</a:t>
            </a:fld>
            <a:endParaRPr lang="en-US" dirty="0"/>
          </a:p>
        </p:txBody>
      </p:sp>
      <p:sp>
        <p:nvSpPr>
          <p:cNvPr id="10" name="Content Placeholder 9">
            <a:extLst>
              <a:ext uri="{FF2B5EF4-FFF2-40B4-BE49-F238E27FC236}">
                <a16:creationId xmlns:a16="http://schemas.microsoft.com/office/drawing/2014/main" id="{436EC331-AFC7-D57C-B559-0EA3AFADC43A}"/>
              </a:ext>
            </a:extLst>
          </p:cNvPr>
          <p:cNvSpPr>
            <a:spLocks noGrp="1"/>
          </p:cNvSpPr>
          <p:nvPr>
            <p:ph idx="1"/>
          </p:nvPr>
        </p:nvSpPr>
        <p:spPr>
          <a:xfrm>
            <a:off x="365760" y="1603717"/>
            <a:ext cx="8149590" cy="4348848"/>
          </a:xfrm>
        </p:spPr>
        <p:txBody>
          <a:bodyPr/>
          <a:lstStyle/>
          <a:p>
            <a:r>
              <a:rPr lang="en-US" dirty="0"/>
              <a:t>Library Funding</a:t>
            </a:r>
          </a:p>
          <a:p>
            <a:r>
              <a:rPr lang="en-US" dirty="0"/>
              <a:t>Legal Considerations of “Public Funds”</a:t>
            </a:r>
          </a:p>
          <a:p>
            <a:r>
              <a:rPr lang="en-US" dirty="0"/>
              <a:t>Libraries vs Library Friends vs </a:t>
            </a:r>
            <a:r>
              <a:rPr lang="en-US"/>
              <a:t>Library Foundations</a:t>
            </a:r>
            <a:endParaRPr lang="en-US" dirty="0"/>
          </a:p>
          <a:p>
            <a:r>
              <a:rPr lang="en-US" dirty="0"/>
              <a:t>Public Libraries as Fundraisers</a:t>
            </a:r>
          </a:p>
          <a:p>
            <a:r>
              <a:rPr lang="en-US" dirty="0"/>
              <a:t>Legal Considerations of Different Types of Fundraising</a:t>
            </a:r>
          </a:p>
          <a:p>
            <a:r>
              <a:rPr lang="en-US" dirty="0"/>
              <a:t>Unintended Consequences</a:t>
            </a:r>
          </a:p>
          <a:p>
            <a:pPr lvl="1"/>
            <a:r>
              <a:rPr lang="en-US" dirty="0"/>
              <a:t>Staffing</a:t>
            </a:r>
          </a:p>
          <a:p>
            <a:pPr lvl="1"/>
            <a:r>
              <a:rPr lang="en-US" dirty="0"/>
              <a:t>Reporting</a:t>
            </a:r>
          </a:p>
          <a:p>
            <a:pPr lvl="1"/>
            <a:r>
              <a:rPr lang="en-US" dirty="0"/>
              <a:t>Funding</a:t>
            </a:r>
          </a:p>
          <a:p>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8362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8DFDE-AB65-A16B-F751-B2849DAC9B7E}"/>
              </a:ext>
            </a:extLst>
          </p:cNvPr>
          <p:cNvSpPr>
            <a:spLocks noGrp="1"/>
          </p:cNvSpPr>
          <p:nvPr>
            <p:ph type="title"/>
          </p:nvPr>
        </p:nvSpPr>
        <p:spPr/>
        <p:txBody>
          <a:bodyPr/>
          <a:lstStyle/>
          <a:p>
            <a:r>
              <a:rPr lang="en-US" dirty="0"/>
              <a:t>Public Library Funding</a:t>
            </a:r>
          </a:p>
        </p:txBody>
      </p:sp>
      <p:sp>
        <p:nvSpPr>
          <p:cNvPr id="3" name="Content Placeholder 2">
            <a:extLst>
              <a:ext uri="{FF2B5EF4-FFF2-40B4-BE49-F238E27FC236}">
                <a16:creationId xmlns:a16="http://schemas.microsoft.com/office/drawing/2014/main" id="{78259055-7E42-ABA3-1933-656D1DB88FF7}"/>
              </a:ext>
            </a:extLst>
          </p:cNvPr>
          <p:cNvSpPr>
            <a:spLocks noGrp="1"/>
          </p:cNvSpPr>
          <p:nvPr>
            <p:ph idx="1"/>
          </p:nvPr>
        </p:nvSpPr>
        <p:spPr>
          <a:xfrm>
            <a:off x="4572000" y="647114"/>
            <a:ext cx="4459458" cy="5598941"/>
          </a:xfrm>
        </p:spPr>
        <p:txBody>
          <a:bodyPr>
            <a:normAutofit/>
          </a:bodyPr>
          <a:lstStyle/>
          <a:p>
            <a:r>
              <a:rPr lang="en-US" sz="3200" dirty="0"/>
              <a:t>“Locally Supported”</a:t>
            </a:r>
          </a:p>
          <a:p>
            <a:pPr lvl="1"/>
            <a:r>
              <a:rPr lang="en-US" sz="2800" dirty="0"/>
              <a:t>Millages</a:t>
            </a:r>
          </a:p>
          <a:p>
            <a:pPr lvl="1"/>
            <a:r>
              <a:rPr lang="en-US" sz="2800" dirty="0"/>
              <a:t>Appropriations</a:t>
            </a:r>
          </a:p>
          <a:p>
            <a:r>
              <a:rPr lang="en-US" sz="3200" dirty="0"/>
              <a:t>Penal Fines</a:t>
            </a:r>
          </a:p>
          <a:p>
            <a:r>
              <a:rPr lang="en-US" sz="3200" dirty="0"/>
              <a:t>State Aid</a:t>
            </a:r>
          </a:p>
          <a:p>
            <a:r>
              <a:rPr lang="en-US" sz="3200" dirty="0"/>
              <a:t>PPT Reimbursements</a:t>
            </a:r>
          </a:p>
          <a:p>
            <a:r>
              <a:rPr lang="en-US" sz="3200" dirty="0"/>
              <a:t>Renaissance Zone Payments</a:t>
            </a:r>
          </a:p>
          <a:p>
            <a:r>
              <a:rPr lang="en-US" sz="3200" dirty="0"/>
              <a:t>Fines &amp; Fees</a:t>
            </a:r>
          </a:p>
          <a:p>
            <a:r>
              <a:rPr lang="en-US" sz="3200" dirty="0"/>
              <a:t>Donations</a:t>
            </a:r>
          </a:p>
          <a:p>
            <a:endParaRPr lang="en-US" sz="3200" dirty="0"/>
          </a:p>
        </p:txBody>
      </p:sp>
      <p:sp>
        <p:nvSpPr>
          <p:cNvPr id="4" name="Slide Number Placeholder 3">
            <a:extLst>
              <a:ext uri="{FF2B5EF4-FFF2-40B4-BE49-F238E27FC236}">
                <a16:creationId xmlns:a16="http://schemas.microsoft.com/office/drawing/2014/main" id="{5A419526-D674-67DE-FBA7-8AC9DB3F7722}"/>
              </a:ext>
            </a:extLst>
          </p:cNvPr>
          <p:cNvSpPr>
            <a:spLocks noGrp="1"/>
          </p:cNvSpPr>
          <p:nvPr>
            <p:ph type="sldNum" sz="quarter" idx="10"/>
          </p:nvPr>
        </p:nvSpPr>
        <p:spPr/>
        <p:txBody>
          <a:bodyPr/>
          <a:lstStyle/>
          <a:p>
            <a:fld id="{9FA1B083-DBAA-8B4F-99D6-B358719CAD02}" type="slidenum">
              <a:rPr lang="en-US" smtClean="0"/>
              <a:pPr/>
              <a:t>5</a:t>
            </a:fld>
            <a:endParaRPr lang="en-US" dirty="0"/>
          </a:p>
        </p:txBody>
      </p:sp>
    </p:spTree>
    <p:extLst>
      <p:ext uri="{BB962C8B-B14F-4D97-AF65-F5344CB8AC3E}">
        <p14:creationId xmlns:p14="http://schemas.microsoft.com/office/powerpoint/2010/main" val="3198901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EB98B-661A-05D7-7A3F-9921AE19E1E0}"/>
              </a:ext>
            </a:extLst>
          </p:cNvPr>
          <p:cNvSpPr>
            <a:spLocks noGrp="1"/>
          </p:cNvSpPr>
          <p:nvPr>
            <p:ph type="title"/>
          </p:nvPr>
        </p:nvSpPr>
        <p:spPr/>
        <p:txBody>
          <a:bodyPr/>
          <a:lstStyle/>
          <a:p>
            <a:r>
              <a:rPr lang="en-US" dirty="0"/>
              <a:t>Establishment Plays a Role</a:t>
            </a:r>
          </a:p>
        </p:txBody>
      </p:sp>
      <p:sp>
        <p:nvSpPr>
          <p:cNvPr id="3" name="Content Placeholder 2">
            <a:extLst>
              <a:ext uri="{FF2B5EF4-FFF2-40B4-BE49-F238E27FC236}">
                <a16:creationId xmlns:a16="http://schemas.microsoft.com/office/drawing/2014/main" id="{9036F470-2FE7-0605-52D5-7FA8C6DBFDE1}"/>
              </a:ext>
            </a:extLst>
          </p:cNvPr>
          <p:cNvSpPr>
            <a:spLocks noGrp="1"/>
          </p:cNvSpPr>
          <p:nvPr>
            <p:ph idx="1"/>
          </p:nvPr>
        </p:nvSpPr>
        <p:spPr>
          <a:xfrm>
            <a:off x="229387" y="1716258"/>
            <a:ext cx="8285962" cy="4236307"/>
          </a:xfrm>
        </p:spPr>
        <p:txBody>
          <a:bodyPr/>
          <a:lstStyle/>
          <a:p>
            <a:r>
              <a:rPr lang="en-US" dirty="0"/>
              <a:t>Municipal authority over the library</a:t>
            </a:r>
          </a:p>
          <a:p>
            <a:pPr lvl="1"/>
            <a:r>
              <a:rPr lang="en-US" dirty="0"/>
              <a:t>Policies</a:t>
            </a:r>
          </a:p>
          <a:p>
            <a:pPr lvl="1"/>
            <a:r>
              <a:rPr lang="en-US" dirty="0"/>
              <a:t>Employees</a:t>
            </a:r>
          </a:p>
          <a:p>
            <a:r>
              <a:rPr lang="en-US" dirty="0"/>
              <a:t>Library’s ability to directly receive donations</a:t>
            </a:r>
          </a:p>
          <a:p>
            <a:endParaRPr lang="en-US" dirty="0"/>
          </a:p>
          <a:p>
            <a:pPr marL="0" indent="0">
              <a:buNone/>
            </a:pPr>
            <a:r>
              <a:rPr lang="en-US" dirty="0"/>
              <a:t>Know:</a:t>
            </a:r>
          </a:p>
          <a:p>
            <a:pPr marL="0" indent="0">
              <a:buNone/>
            </a:pPr>
            <a:endParaRPr lang="en-US" dirty="0"/>
          </a:p>
          <a:p>
            <a:r>
              <a:rPr lang="en-US" dirty="0"/>
              <a:t>Establishment</a:t>
            </a:r>
          </a:p>
          <a:p>
            <a:r>
              <a:rPr lang="en-US" dirty="0"/>
              <a:t>Agreements and policies/procedures with municipality.</a:t>
            </a:r>
          </a:p>
          <a:p>
            <a:endParaRPr lang="en-US" dirty="0"/>
          </a:p>
          <a:p>
            <a:endParaRPr lang="en-US" dirty="0"/>
          </a:p>
        </p:txBody>
      </p:sp>
      <p:sp>
        <p:nvSpPr>
          <p:cNvPr id="4" name="Slide Number Placeholder 3">
            <a:extLst>
              <a:ext uri="{FF2B5EF4-FFF2-40B4-BE49-F238E27FC236}">
                <a16:creationId xmlns:a16="http://schemas.microsoft.com/office/drawing/2014/main" id="{803C6756-AC3F-1F86-09C6-37CF332DCA7D}"/>
              </a:ext>
            </a:extLst>
          </p:cNvPr>
          <p:cNvSpPr>
            <a:spLocks noGrp="1"/>
          </p:cNvSpPr>
          <p:nvPr>
            <p:ph type="sldNum" sz="quarter" idx="10"/>
          </p:nvPr>
        </p:nvSpPr>
        <p:spPr/>
        <p:txBody>
          <a:bodyPr/>
          <a:lstStyle/>
          <a:p>
            <a:fld id="{9FA1B083-DBAA-8B4F-99D6-B358719CAD02}" type="slidenum">
              <a:rPr lang="en-US" smtClean="0"/>
              <a:pPr/>
              <a:t>6</a:t>
            </a:fld>
            <a:endParaRPr lang="en-US" dirty="0"/>
          </a:p>
        </p:txBody>
      </p:sp>
    </p:spTree>
    <p:extLst>
      <p:ext uri="{BB962C8B-B14F-4D97-AF65-F5344CB8AC3E}">
        <p14:creationId xmlns:p14="http://schemas.microsoft.com/office/powerpoint/2010/main" val="1003458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7479C-AB52-6718-CDD2-0AB2C0E11283}"/>
              </a:ext>
            </a:extLst>
          </p:cNvPr>
          <p:cNvSpPr>
            <a:spLocks noGrp="1"/>
          </p:cNvSpPr>
          <p:nvPr>
            <p:ph type="title"/>
          </p:nvPr>
        </p:nvSpPr>
        <p:spPr/>
        <p:txBody>
          <a:bodyPr/>
          <a:lstStyle/>
          <a:p>
            <a:r>
              <a:rPr lang="en-US" dirty="0"/>
              <a:t>Public Funds &amp; Public Purpose Doctrine</a:t>
            </a:r>
          </a:p>
        </p:txBody>
      </p:sp>
      <p:sp>
        <p:nvSpPr>
          <p:cNvPr id="3" name="Content Placeholder 2">
            <a:extLst>
              <a:ext uri="{FF2B5EF4-FFF2-40B4-BE49-F238E27FC236}">
                <a16:creationId xmlns:a16="http://schemas.microsoft.com/office/drawing/2014/main" id="{8F29F9C2-242E-6F3F-A2C3-E81A63541347}"/>
              </a:ext>
            </a:extLst>
          </p:cNvPr>
          <p:cNvSpPr>
            <a:spLocks noGrp="1"/>
          </p:cNvSpPr>
          <p:nvPr>
            <p:ph idx="1"/>
          </p:nvPr>
        </p:nvSpPr>
        <p:spPr>
          <a:xfrm>
            <a:off x="229387" y="1645920"/>
            <a:ext cx="8792307" cy="4628271"/>
          </a:xfrm>
        </p:spPr>
        <p:txBody>
          <a:bodyPr>
            <a:normAutofit lnSpcReduction="10000"/>
          </a:bodyPr>
          <a:lstStyle/>
          <a:p>
            <a:pPr marL="0" indent="0">
              <a:buNone/>
            </a:pPr>
            <a:r>
              <a:rPr lang="en-US" sz="2800" b="1" dirty="0"/>
              <a:t>Michigan Constitution </a:t>
            </a:r>
            <a:endParaRPr lang="en-US" dirty="0"/>
          </a:p>
          <a:p>
            <a:r>
              <a:rPr lang="en-US" b="1" dirty="0"/>
              <a:t>Art. IX Sec. 18</a:t>
            </a:r>
          </a:p>
          <a:p>
            <a:pPr marL="0" indent="0">
              <a:buNone/>
            </a:pPr>
            <a:r>
              <a:rPr lang="en-US" sz="2000" b="0" i="0" dirty="0">
                <a:solidFill>
                  <a:srgbClr val="000000"/>
                </a:solidFill>
                <a:effectLst/>
                <a:latin typeface="verdana" panose="020B0604030504040204" pitchFamily="34" charset="0"/>
              </a:rPr>
              <a:t>”</a:t>
            </a:r>
            <a:r>
              <a:rPr lang="en-US" sz="2000" b="0" i="1" dirty="0">
                <a:solidFill>
                  <a:srgbClr val="000000"/>
                </a:solidFill>
                <a:effectLst/>
                <a:latin typeface="verdana" panose="020B0604030504040204" pitchFamily="34" charset="0"/>
              </a:rPr>
              <a:t>The credit of the state shall not be granted to, nor in aid of any person, association or corporation, public or private, except as authorized in this constitution</a:t>
            </a:r>
            <a:r>
              <a:rPr lang="en-US" sz="2000" b="0" i="0" dirty="0">
                <a:solidFill>
                  <a:srgbClr val="000000"/>
                </a:solidFill>
                <a:effectLst/>
                <a:latin typeface="verdana" panose="020B0604030504040204" pitchFamily="34" charset="0"/>
              </a:rPr>
              <a:t>.”</a:t>
            </a:r>
            <a:endParaRPr lang="en-US" sz="2000" dirty="0"/>
          </a:p>
          <a:p>
            <a:r>
              <a:rPr lang="en-US" b="1" dirty="0"/>
              <a:t>Art. VII Sec. 26:</a:t>
            </a:r>
          </a:p>
          <a:p>
            <a:pPr marL="0" indent="0">
              <a:buNone/>
            </a:pPr>
            <a:r>
              <a:rPr lang="en-US" b="1" dirty="0"/>
              <a:t>“</a:t>
            </a:r>
            <a:r>
              <a:rPr lang="en-US" sz="2000" b="0" i="1" dirty="0">
                <a:solidFill>
                  <a:srgbClr val="000000"/>
                </a:solidFill>
                <a:effectLst/>
                <a:latin typeface="verdana" panose="020B0604030504040204" pitchFamily="34" charset="0"/>
              </a:rPr>
              <a:t>Except as otherwise provided in this constitution, no city or village shall have the power to loan its credit for any private purpose or, except as provided by law, for any public purpose.”</a:t>
            </a:r>
          </a:p>
          <a:p>
            <a:pPr marL="0" indent="0">
              <a:buNone/>
            </a:pPr>
            <a:endParaRPr lang="en-US" sz="2000" i="1" dirty="0">
              <a:solidFill>
                <a:srgbClr val="000000"/>
              </a:solidFill>
              <a:latin typeface="verdana" panose="020B0604030504040204" pitchFamily="34" charset="0"/>
            </a:endParaRPr>
          </a:p>
          <a:p>
            <a:pPr marL="0" indent="0">
              <a:buNone/>
            </a:pPr>
            <a:r>
              <a:rPr lang="en-US" sz="3200" b="1" i="1" u="sng" dirty="0"/>
              <a:t>ALL monies belonging to a Public Library are Public Funds</a:t>
            </a:r>
          </a:p>
        </p:txBody>
      </p:sp>
      <p:sp>
        <p:nvSpPr>
          <p:cNvPr id="4" name="Slide Number Placeholder 3">
            <a:extLst>
              <a:ext uri="{FF2B5EF4-FFF2-40B4-BE49-F238E27FC236}">
                <a16:creationId xmlns:a16="http://schemas.microsoft.com/office/drawing/2014/main" id="{476B0F7D-225E-D227-3483-4B0C92B45B23}"/>
              </a:ext>
            </a:extLst>
          </p:cNvPr>
          <p:cNvSpPr>
            <a:spLocks noGrp="1"/>
          </p:cNvSpPr>
          <p:nvPr>
            <p:ph type="sldNum" sz="quarter" idx="10"/>
          </p:nvPr>
        </p:nvSpPr>
        <p:spPr/>
        <p:txBody>
          <a:bodyPr/>
          <a:lstStyle/>
          <a:p>
            <a:fld id="{9FA1B083-DBAA-8B4F-99D6-B358719CAD02}" type="slidenum">
              <a:rPr lang="en-US" smtClean="0"/>
              <a:pPr/>
              <a:t>7</a:t>
            </a:fld>
            <a:endParaRPr lang="en-US" dirty="0"/>
          </a:p>
        </p:txBody>
      </p:sp>
    </p:spTree>
    <p:extLst>
      <p:ext uri="{BB962C8B-B14F-4D97-AF65-F5344CB8AC3E}">
        <p14:creationId xmlns:p14="http://schemas.microsoft.com/office/powerpoint/2010/main" val="2474327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F3C5-2FF2-EF10-A58B-FD1B06FC5DDC}"/>
              </a:ext>
            </a:extLst>
          </p:cNvPr>
          <p:cNvSpPr>
            <a:spLocks noGrp="1"/>
          </p:cNvSpPr>
          <p:nvPr>
            <p:ph type="title"/>
          </p:nvPr>
        </p:nvSpPr>
        <p:spPr/>
        <p:txBody>
          <a:bodyPr/>
          <a:lstStyle/>
          <a:p>
            <a:r>
              <a:rPr lang="en-US" dirty="0"/>
              <a:t>Public Funds and Donations</a:t>
            </a:r>
          </a:p>
        </p:txBody>
      </p:sp>
      <p:sp>
        <p:nvSpPr>
          <p:cNvPr id="3" name="Content Placeholder 2">
            <a:extLst>
              <a:ext uri="{FF2B5EF4-FFF2-40B4-BE49-F238E27FC236}">
                <a16:creationId xmlns:a16="http://schemas.microsoft.com/office/drawing/2014/main" id="{ED94185A-4894-37FE-C224-B53220CB6B83}"/>
              </a:ext>
            </a:extLst>
          </p:cNvPr>
          <p:cNvSpPr>
            <a:spLocks noGrp="1"/>
          </p:cNvSpPr>
          <p:nvPr>
            <p:ph idx="1"/>
          </p:nvPr>
        </p:nvSpPr>
        <p:spPr>
          <a:xfrm>
            <a:off x="365760" y="1828800"/>
            <a:ext cx="8149590" cy="4123765"/>
          </a:xfrm>
        </p:spPr>
        <p:txBody>
          <a:bodyPr/>
          <a:lstStyle/>
          <a:p>
            <a:r>
              <a:rPr lang="en-US" dirty="0"/>
              <a:t>Various Michigan statutes permit donations or gifts can be made to government entities, including public libraries- PA 164, MCL 397.209, and the DLEA, MCL 397.182(l)</a:t>
            </a:r>
          </a:p>
          <a:p>
            <a:r>
              <a:rPr lang="en-US" dirty="0"/>
              <a:t>Under 2017 PA 38 (Michigan Community Foundation Act), donations which are specifically conditioned or designated with a specific purpose must be used for that purpose.</a:t>
            </a:r>
          </a:p>
          <a:p>
            <a:r>
              <a:rPr lang="en-US" dirty="0"/>
              <a:t>In order for funds to be tax deductible for donors, conditions of donation would have to comply with IRS requirements and be used for a “public purpose.”</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8DC7D72-EFF0-D359-96C1-47BDCABF28A8}"/>
              </a:ext>
            </a:extLst>
          </p:cNvPr>
          <p:cNvSpPr>
            <a:spLocks noGrp="1"/>
          </p:cNvSpPr>
          <p:nvPr>
            <p:ph type="sldNum" sz="quarter" idx="10"/>
          </p:nvPr>
        </p:nvSpPr>
        <p:spPr/>
        <p:txBody>
          <a:bodyPr/>
          <a:lstStyle/>
          <a:p>
            <a:fld id="{9FA1B083-DBAA-8B4F-99D6-B358719CAD02}" type="slidenum">
              <a:rPr lang="en-US" smtClean="0"/>
              <a:pPr/>
              <a:t>8</a:t>
            </a:fld>
            <a:endParaRPr lang="en-US" dirty="0"/>
          </a:p>
        </p:txBody>
      </p:sp>
    </p:spTree>
    <p:extLst>
      <p:ext uri="{BB962C8B-B14F-4D97-AF65-F5344CB8AC3E}">
        <p14:creationId xmlns:p14="http://schemas.microsoft.com/office/powerpoint/2010/main" val="861487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64345-48A1-B3BA-DEA3-0EC00AEEDB01}"/>
              </a:ext>
            </a:extLst>
          </p:cNvPr>
          <p:cNvSpPr>
            <a:spLocks noGrp="1"/>
          </p:cNvSpPr>
          <p:nvPr>
            <p:ph type="title"/>
          </p:nvPr>
        </p:nvSpPr>
        <p:spPr/>
        <p:txBody>
          <a:bodyPr/>
          <a:lstStyle/>
          <a:p>
            <a:r>
              <a:rPr lang="en-US" dirty="0"/>
              <a:t>Libraries vs Friends’ of the Library</a:t>
            </a:r>
          </a:p>
        </p:txBody>
      </p:sp>
      <p:graphicFrame>
        <p:nvGraphicFramePr>
          <p:cNvPr id="5" name="Table 5">
            <a:extLst>
              <a:ext uri="{FF2B5EF4-FFF2-40B4-BE49-F238E27FC236}">
                <a16:creationId xmlns:a16="http://schemas.microsoft.com/office/drawing/2014/main" id="{70BC3C7F-D5AD-90F6-2833-C6661BDFD094}"/>
              </a:ext>
            </a:extLst>
          </p:cNvPr>
          <p:cNvGraphicFramePr>
            <a:graphicFrameLocks noGrp="1"/>
          </p:cNvGraphicFramePr>
          <p:nvPr>
            <p:ph idx="1"/>
            <p:extLst>
              <p:ext uri="{D42A27DB-BD31-4B8C-83A1-F6EECF244321}">
                <p14:modId xmlns:p14="http://schemas.microsoft.com/office/powerpoint/2010/main" val="1684857939"/>
              </p:ext>
            </p:extLst>
          </p:nvPr>
        </p:nvGraphicFramePr>
        <p:xfrm>
          <a:off x="1027913" y="1428573"/>
          <a:ext cx="7080446" cy="4981590"/>
        </p:xfrm>
        <a:graphic>
          <a:graphicData uri="http://schemas.openxmlformats.org/drawingml/2006/table">
            <a:tbl>
              <a:tblPr firstRow="1" bandRow="1">
                <a:tableStyleId>{5C22544A-7EE6-4342-B048-85BDC9FD1C3A}</a:tableStyleId>
              </a:tblPr>
              <a:tblGrid>
                <a:gridCol w="3340600">
                  <a:extLst>
                    <a:ext uri="{9D8B030D-6E8A-4147-A177-3AD203B41FA5}">
                      <a16:colId xmlns:a16="http://schemas.microsoft.com/office/drawing/2014/main" val="2620172831"/>
                    </a:ext>
                  </a:extLst>
                </a:gridCol>
                <a:gridCol w="3739846">
                  <a:extLst>
                    <a:ext uri="{9D8B030D-6E8A-4147-A177-3AD203B41FA5}">
                      <a16:colId xmlns:a16="http://schemas.microsoft.com/office/drawing/2014/main" val="1842088659"/>
                    </a:ext>
                  </a:extLst>
                </a:gridCol>
              </a:tblGrid>
              <a:tr h="830265">
                <a:tc>
                  <a:txBody>
                    <a:bodyPr/>
                    <a:lstStyle/>
                    <a:p>
                      <a:r>
                        <a:rPr lang="en-US" dirty="0"/>
                        <a:t>Public Libraries</a:t>
                      </a:r>
                    </a:p>
                  </a:txBody>
                  <a:tcPr/>
                </a:tc>
                <a:tc>
                  <a:txBody>
                    <a:bodyPr/>
                    <a:lstStyle/>
                    <a:p>
                      <a:r>
                        <a:rPr lang="en-US" dirty="0"/>
                        <a:t>Friends of the Library</a:t>
                      </a:r>
                    </a:p>
                  </a:txBody>
                  <a:tcPr/>
                </a:tc>
                <a:extLst>
                  <a:ext uri="{0D108BD9-81ED-4DB2-BD59-A6C34878D82A}">
                    <a16:rowId xmlns:a16="http://schemas.microsoft.com/office/drawing/2014/main" val="2363010290"/>
                  </a:ext>
                </a:extLst>
              </a:tr>
              <a:tr h="830265">
                <a:tc>
                  <a:txBody>
                    <a:bodyPr/>
                    <a:lstStyle/>
                    <a:p>
                      <a:r>
                        <a:rPr lang="en-US" dirty="0"/>
                        <a:t>Tax Exempt under 26 USC 170(c)(1)</a:t>
                      </a:r>
                    </a:p>
                  </a:txBody>
                  <a:tcPr/>
                </a:tc>
                <a:tc>
                  <a:txBody>
                    <a:bodyPr/>
                    <a:lstStyle/>
                    <a:p>
                      <a:r>
                        <a:rPr lang="en-US" dirty="0"/>
                        <a:t>Tax Exempt under 26 USC 501(c)(3)</a:t>
                      </a:r>
                    </a:p>
                  </a:txBody>
                  <a:tcPr/>
                </a:tc>
                <a:extLst>
                  <a:ext uri="{0D108BD9-81ED-4DB2-BD59-A6C34878D82A}">
                    <a16:rowId xmlns:a16="http://schemas.microsoft.com/office/drawing/2014/main" val="3316792698"/>
                  </a:ext>
                </a:extLst>
              </a:tr>
              <a:tr h="830265">
                <a:tc>
                  <a:txBody>
                    <a:bodyPr/>
                    <a:lstStyle/>
                    <a:p>
                      <a:r>
                        <a:rPr lang="en-US" dirty="0"/>
                        <a:t>Government Entity</a:t>
                      </a:r>
                    </a:p>
                  </a:txBody>
                  <a:tcPr/>
                </a:tc>
                <a:tc>
                  <a:txBody>
                    <a:bodyPr/>
                    <a:lstStyle/>
                    <a:p>
                      <a:r>
                        <a:rPr lang="en-US" dirty="0"/>
                        <a:t>Non-Profit Corporation</a:t>
                      </a:r>
                    </a:p>
                  </a:txBody>
                  <a:tcPr/>
                </a:tc>
                <a:extLst>
                  <a:ext uri="{0D108BD9-81ED-4DB2-BD59-A6C34878D82A}">
                    <a16:rowId xmlns:a16="http://schemas.microsoft.com/office/drawing/2014/main" val="2422828381"/>
                  </a:ext>
                </a:extLst>
              </a:tr>
              <a:tr h="830265">
                <a:tc>
                  <a:txBody>
                    <a:bodyPr/>
                    <a:lstStyle/>
                    <a:p>
                      <a:r>
                        <a:rPr lang="en-US" dirty="0"/>
                        <a:t>Governed by Municipality or Public Governing Board</a:t>
                      </a:r>
                    </a:p>
                  </a:txBody>
                  <a:tcPr/>
                </a:tc>
                <a:tc>
                  <a:txBody>
                    <a:bodyPr/>
                    <a:lstStyle/>
                    <a:p>
                      <a:r>
                        <a:rPr lang="en-US" dirty="0"/>
                        <a:t>Governed by Private Corporate Board</a:t>
                      </a:r>
                    </a:p>
                  </a:txBody>
                  <a:tcPr/>
                </a:tc>
                <a:extLst>
                  <a:ext uri="{0D108BD9-81ED-4DB2-BD59-A6C34878D82A}">
                    <a16:rowId xmlns:a16="http://schemas.microsoft.com/office/drawing/2014/main" val="3384155881"/>
                  </a:ext>
                </a:extLst>
              </a:tr>
              <a:tr h="830265">
                <a:tc>
                  <a:txBody>
                    <a:bodyPr/>
                    <a:lstStyle/>
                    <a:p>
                      <a:r>
                        <a:rPr lang="en-US" dirty="0"/>
                        <a:t>Covered by state and municipal laws governing public employees</a:t>
                      </a:r>
                    </a:p>
                  </a:txBody>
                  <a:tcPr/>
                </a:tc>
                <a:tc>
                  <a:txBody>
                    <a:bodyPr/>
                    <a:lstStyle/>
                    <a:p>
                      <a:r>
                        <a:rPr lang="en-US" dirty="0"/>
                        <a:t>Covered by state and municipal laws governing private business</a:t>
                      </a:r>
                    </a:p>
                  </a:txBody>
                  <a:tcPr/>
                </a:tc>
                <a:extLst>
                  <a:ext uri="{0D108BD9-81ED-4DB2-BD59-A6C34878D82A}">
                    <a16:rowId xmlns:a16="http://schemas.microsoft.com/office/drawing/2014/main" val="2752700173"/>
                  </a:ext>
                </a:extLst>
              </a:tr>
              <a:tr h="830265">
                <a:tc>
                  <a:txBody>
                    <a:bodyPr/>
                    <a:lstStyle/>
                    <a:p>
                      <a:r>
                        <a:rPr lang="en-US" dirty="0"/>
                        <a:t>Staffed by paid employees &amp; volunteers</a:t>
                      </a:r>
                    </a:p>
                  </a:txBody>
                  <a:tcPr/>
                </a:tc>
                <a:tc>
                  <a:txBody>
                    <a:bodyPr/>
                    <a:lstStyle/>
                    <a:p>
                      <a:r>
                        <a:rPr lang="en-US" dirty="0"/>
                        <a:t>Staffed by volunteers</a:t>
                      </a:r>
                    </a:p>
                  </a:txBody>
                  <a:tcPr/>
                </a:tc>
                <a:extLst>
                  <a:ext uri="{0D108BD9-81ED-4DB2-BD59-A6C34878D82A}">
                    <a16:rowId xmlns:a16="http://schemas.microsoft.com/office/drawing/2014/main" val="1768512239"/>
                  </a:ext>
                </a:extLst>
              </a:tr>
            </a:tbl>
          </a:graphicData>
        </a:graphic>
      </p:graphicFrame>
      <p:sp>
        <p:nvSpPr>
          <p:cNvPr id="4" name="Slide Number Placeholder 3">
            <a:extLst>
              <a:ext uri="{FF2B5EF4-FFF2-40B4-BE49-F238E27FC236}">
                <a16:creationId xmlns:a16="http://schemas.microsoft.com/office/drawing/2014/main" id="{4C708471-F791-F5E9-923A-D226C9A825EC}"/>
              </a:ext>
            </a:extLst>
          </p:cNvPr>
          <p:cNvSpPr>
            <a:spLocks noGrp="1"/>
          </p:cNvSpPr>
          <p:nvPr>
            <p:ph type="sldNum" sz="quarter" idx="10"/>
          </p:nvPr>
        </p:nvSpPr>
        <p:spPr/>
        <p:txBody>
          <a:bodyPr/>
          <a:lstStyle/>
          <a:p>
            <a:fld id="{9FA1B083-DBAA-8B4F-99D6-B358719CAD02}" type="slidenum">
              <a:rPr lang="en-US" smtClean="0"/>
              <a:pPr/>
              <a:t>9</a:t>
            </a:fld>
            <a:endParaRPr lang="en-US" dirty="0"/>
          </a:p>
        </p:txBody>
      </p:sp>
    </p:spTree>
    <p:extLst>
      <p:ext uri="{BB962C8B-B14F-4D97-AF65-F5344CB8AC3E}">
        <p14:creationId xmlns:p14="http://schemas.microsoft.com/office/powerpoint/2010/main" val="1526743983"/>
      </p:ext>
    </p:extLst>
  </p:cSld>
  <p:clrMapOvr>
    <a:masterClrMapping/>
  </p:clrMapOvr>
</p:sld>
</file>

<file path=ppt/theme/theme1.xml><?xml version="1.0" encoding="utf-8"?>
<a:theme xmlns:a="http://schemas.openxmlformats.org/drawingml/2006/main" name="Office Theme">
  <a:themeElements>
    <a:clrScheme name="LOM Color Palette">
      <a:dk1>
        <a:srgbClr val="000000"/>
      </a:dk1>
      <a:lt1>
        <a:srgbClr val="FFFFFF"/>
      </a:lt1>
      <a:dk2>
        <a:srgbClr val="44546A"/>
      </a:dk2>
      <a:lt2>
        <a:srgbClr val="E7E6E6"/>
      </a:lt2>
      <a:accent1>
        <a:srgbClr val="006EB6"/>
      </a:accent1>
      <a:accent2>
        <a:srgbClr val="F93822"/>
      </a:accent2>
      <a:accent3>
        <a:srgbClr val="FFB700"/>
      </a:accent3>
      <a:accent4>
        <a:srgbClr val="F37501"/>
      </a:accent4>
      <a:accent5>
        <a:srgbClr val="82027E"/>
      </a:accent5>
      <a:accent6>
        <a:srgbClr val="40AA4F"/>
      </a:accent6>
      <a:hlink>
        <a:srgbClr val="006EB6"/>
      </a:hlink>
      <a:folHlink>
        <a:srgbClr val="F83721"/>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1489</TotalTime>
  <Words>819</Words>
  <Application>Microsoft Office PowerPoint</Application>
  <PresentationFormat>Letter Paper (8.5x11 in)</PresentationFormat>
  <Paragraphs>128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Gill Sans MT</vt:lpstr>
      <vt:lpstr>Gill Sans Std</vt:lpstr>
      <vt:lpstr>verdana</vt:lpstr>
      <vt:lpstr>Office Theme</vt:lpstr>
      <vt:lpstr>PowerPoint Presentation</vt:lpstr>
      <vt:lpstr>Welcome</vt:lpstr>
      <vt:lpstr>The research, resources and discussion that are part of this presentation are for informational purposes only and not for the purpose of providing legal advice.</vt:lpstr>
      <vt:lpstr>What we are talking about</vt:lpstr>
      <vt:lpstr>Public Library Funding</vt:lpstr>
      <vt:lpstr>Establishment Plays a Role</vt:lpstr>
      <vt:lpstr>Public Funds &amp; Public Purpose Doctrine</vt:lpstr>
      <vt:lpstr>Public Funds and Donations</vt:lpstr>
      <vt:lpstr>Libraries vs Friends’ of the Library</vt:lpstr>
      <vt:lpstr>Library vs Friends of the Library: Fundraising</vt:lpstr>
      <vt:lpstr>Library Foundations</vt:lpstr>
      <vt:lpstr>Thanks!</vt:lpstr>
      <vt:lpstr>PowerPoint Presentation</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Veasey</dc:creator>
  <cp:lastModifiedBy>Membiela, Clare (MDE)</cp:lastModifiedBy>
  <cp:revision>68</cp:revision>
  <dcterms:created xsi:type="dcterms:W3CDTF">2022-01-19T14:45:58Z</dcterms:created>
  <dcterms:modified xsi:type="dcterms:W3CDTF">2023-10-17T17:47:01Z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a2fed65-62e7-46ea-af74-187e0c17143a_Enabled">
    <vt:lpwstr>true</vt:lpwstr>
  </property>
  <property fmtid="{D5CDD505-2E9C-101B-9397-08002B2CF9AE}" pid="3" name="MSIP_Label_3a2fed65-62e7-46ea-af74-187e0c17143a_SetDate">
    <vt:lpwstr>2022-02-08T14:43:24Z</vt:lpwstr>
  </property>
  <property fmtid="{D5CDD505-2E9C-101B-9397-08002B2CF9AE}" pid="4" name="MSIP_Label_3a2fed65-62e7-46ea-af74-187e0c17143a_Method">
    <vt:lpwstr>Privileged</vt:lpwstr>
  </property>
  <property fmtid="{D5CDD505-2E9C-101B-9397-08002B2CF9AE}" pid="5" name="MSIP_Label_3a2fed65-62e7-46ea-af74-187e0c17143a_Name">
    <vt:lpwstr>3a2fed65-62e7-46ea-af74-187e0c17143a</vt:lpwstr>
  </property>
  <property fmtid="{D5CDD505-2E9C-101B-9397-08002B2CF9AE}" pid="6" name="MSIP_Label_3a2fed65-62e7-46ea-af74-187e0c17143a_SiteId">
    <vt:lpwstr>d5fb7087-3777-42ad-966a-892ef47225d1</vt:lpwstr>
  </property>
  <property fmtid="{D5CDD505-2E9C-101B-9397-08002B2CF9AE}" pid="7" name="MSIP_Label_3a2fed65-62e7-46ea-af74-187e0c17143a_ActionId">
    <vt:lpwstr>bbb932c3-900d-4d79-860a-0f10f27c5b5c</vt:lpwstr>
  </property>
  <property fmtid="{D5CDD505-2E9C-101B-9397-08002B2CF9AE}" pid="8" name="MSIP_Label_3a2fed65-62e7-46ea-af74-187e0c17143a_ContentBits">
    <vt:lpwstr>0</vt:lpwstr>
  </property>
</Properties>
</file>