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7010400" cy="9296400"/>
  <p:embeddedFontLs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
      <p:font typeface="Open Sans"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XjVzgUCR9Etqrvshi3aC9w+6S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5" name="Google Shape;385;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92" name="Google Shape;49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03" name="Google Shape;50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4" name="Google Shape;5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27" name="Google Shape;5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40" name="Google Shape;54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53" name="Google Shape;5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98" name="Google Shape;3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18" name="Google Shape;4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27" name="Google Shape;4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36" name="Google Shape;4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45" name="Google Shape;4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54" name="Google Shape;4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4" name="Google Shape;464;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79" name="Google Shape;4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1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a:spLocks noGrp="1"/>
          </p:cNvSpPr>
          <p:nvPr>
            <p:ph type="pic" idx="2"/>
          </p:nvPr>
        </p:nvSpPr>
        <p:spPr>
          <a:xfrm>
            <a:off x="5413248" y="1069847"/>
            <a:ext cx="6099048" cy="4800600"/>
          </a:xfrm>
          <a:prstGeom prst="rect">
            <a:avLst/>
          </a:prstGeom>
          <a:noFill/>
          <a:ln>
            <a:noFill/>
          </a:ln>
        </p:spPr>
      </p:sp>
      <p:sp>
        <p:nvSpPr>
          <p:cNvPr id="77" name="Google Shape;77;p26"/>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8" name="Google Shape;78;p2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7"/>
          <p:cNvSpPr txBox="1">
            <a:spLocks noGrp="1"/>
          </p:cNvSpPr>
          <p:nvPr>
            <p:ph type="body" idx="1"/>
          </p:nvPr>
        </p:nvSpPr>
        <p:spPr>
          <a:xfrm rot="5400000">
            <a:off x="4060136" y="-859736"/>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4" name="Google Shape;84;p2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8"/>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90" name="Google Shape;90;p2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2">
  <p:cSld name="2_Title Slide 2">
    <p:spTree>
      <p:nvGrpSpPr>
        <p:cNvPr id="1" name="Shape 93"/>
        <p:cNvGrpSpPr/>
        <p:nvPr/>
      </p:nvGrpSpPr>
      <p:grpSpPr>
        <a:xfrm>
          <a:off x="0" y="0"/>
          <a:ext cx="0" cy="0"/>
          <a:chOff x="0" y="0"/>
          <a:chExt cx="0" cy="0"/>
        </a:xfrm>
      </p:grpSpPr>
      <p:sp>
        <p:nvSpPr>
          <p:cNvPr id="94" name="Google Shape;94;p29"/>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95" name="Google Shape;95;p29"/>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96" name="Google Shape;96;p29"/>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97" name="Google Shape;97;p29"/>
          <p:cNvSpPr/>
          <p:nvPr/>
        </p:nvSpPr>
        <p:spPr>
          <a:xfrm>
            <a:off x="0" y="1041096"/>
            <a:ext cx="12192000" cy="2595240"/>
          </a:xfrm>
          <a:prstGeom prst="rect">
            <a:avLst/>
          </a:prstGeom>
          <a:solidFill>
            <a:srgbClr val="1832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05529"/>
              </a:solidFill>
              <a:latin typeface="Corbel"/>
              <a:ea typeface="Corbel"/>
              <a:cs typeface="Corbel"/>
              <a:sym typeface="Corbel"/>
            </a:endParaRPr>
          </a:p>
        </p:txBody>
      </p:sp>
      <p:sp>
        <p:nvSpPr>
          <p:cNvPr id="98" name="Google Shape;98;p29"/>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a:buNone/>
              <a:defRPr sz="4400" b="1" i="0">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py Page">
  <p:cSld name="Copy Page">
    <p:spTree>
      <p:nvGrpSpPr>
        <p:cNvPr id="1" name="Shape 100"/>
        <p:cNvGrpSpPr/>
        <p:nvPr/>
      </p:nvGrpSpPr>
      <p:grpSpPr>
        <a:xfrm>
          <a:off x="0" y="0"/>
          <a:ext cx="0" cy="0"/>
          <a:chOff x="0" y="0"/>
          <a:chExt cx="0" cy="0"/>
        </a:xfrm>
      </p:grpSpPr>
      <p:sp>
        <p:nvSpPr>
          <p:cNvPr id="101" name="Google Shape;101;p30"/>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02" name="Google Shape;102;p30"/>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103" name="Google Shape;103;p30"/>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104" name="Google Shape;104;p30"/>
          <p:cNvSpPr txBox="1">
            <a:spLocks noGrp="1"/>
          </p:cNvSpPr>
          <p:nvPr>
            <p:ph type="body" idx="1"/>
          </p:nvPr>
        </p:nvSpPr>
        <p:spPr>
          <a:xfrm>
            <a:off x="649979" y="1514474"/>
            <a:ext cx="11415883" cy="3967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760"/>
              <a:buFont typeface="Arial"/>
              <a:buNone/>
              <a:defRPr sz="2200" b="1" i="0" cap="none">
                <a:solidFill>
                  <a:schemeClr val="accent6"/>
                </a:solidFill>
                <a:latin typeface="Arial"/>
                <a:ea typeface="Arial"/>
                <a:cs typeface="Arial"/>
                <a:sym typeface="Arial"/>
              </a:defRPr>
            </a:lvl1pPr>
            <a:lvl2pPr marL="914400" lvl="1" indent="-228600" algn="l">
              <a:lnSpc>
                <a:spcPct val="90000"/>
              </a:lnSpc>
              <a:spcBef>
                <a:spcPts val="200"/>
              </a:spcBef>
              <a:spcAft>
                <a:spcPts val="0"/>
              </a:spcAft>
              <a:buSzPts val="1440"/>
              <a:buFont typeface="Arial"/>
              <a:buNone/>
              <a:defRPr sz="1800" cap="none">
                <a:solidFill>
                  <a:schemeClr val="accent6"/>
                </a:solidFill>
                <a:latin typeface="Arial"/>
                <a:ea typeface="Arial"/>
                <a:cs typeface="Arial"/>
                <a:sym typeface="Arial"/>
              </a:defRPr>
            </a:lvl2pPr>
            <a:lvl3pPr marL="1371600" lvl="2"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3pPr>
            <a:lvl4pPr marL="1828800" lvl="3"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4pPr>
            <a:lvl5pPr marL="2286000" lvl="4"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105" name="Google Shape;105;p30"/>
          <p:cNvSpPr/>
          <p:nvPr/>
        </p:nvSpPr>
        <p:spPr>
          <a:xfrm flipH="1">
            <a:off x="397988" y="291951"/>
            <a:ext cx="112375" cy="691681"/>
          </a:xfrm>
          <a:prstGeom prst="rect">
            <a:avLst/>
          </a:prstGeom>
          <a:solidFill>
            <a:srgbClr val="E05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6" name="Google Shape;106;p30"/>
          <p:cNvSpPr txBox="1">
            <a:spLocks noGrp="1"/>
          </p:cNvSpPr>
          <p:nvPr>
            <p:ph type="sldNum" idx="12"/>
          </p:nvPr>
        </p:nvSpPr>
        <p:spPr>
          <a:xfrm>
            <a:off x="6014803" y="6264466"/>
            <a:ext cx="36725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700">
                <a:solidFill>
                  <a:srgbClr val="7F7F7F"/>
                </a:solidFill>
                <a:latin typeface="Arial"/>
                <a:ea typeface="Arial"/>
                <a:cs typeface="Arial"/>
                <a:sym typeface="Arial"/>
              </a:defRPr>
            </a:lvl1pPr>
            <a:lvl2pPr marL="0" lvl="1" indent="0" algn="ctr">
              <a:spcBef>
                <a:spcPts val="0"/>
              </a:spcBef>
              <a:buNone/>
              <a:defRPr sz="700">
                <a:solidFill>
                  <a:srgbClr val="7F7F7F"/>
                </a:solidFill>
                <a:latin typeface="Arial"/>
                <a:ea typeface="Arial"/>
                <a:cs typeface="Arial"/>
                <a:sym typeface="Arial"/>
              </a:defRPr>
            </a:lvl2pPr>
            <a:lvl3pPr marL="0" lvl="2" indent="0" algn="ctr">
              <a:spcBef>
                <a:spcPts val="0"/>
              </a:spcBef>
              <a:buNone/>
              <a:defRPr sz="700">
                <a:solidFill>
                  <a:srgbClr val="7F7F7F"/>
                </a:solidFill>
                <a:latin typeface="Arial"/>
                <a:ea typeface="Arial"/>
                <a:cs typeface="Arial"/>
                <a:sym typeface="Arial"/>
              </a:defRPr>
            </a:lvl3pPr>
            <a:lvl4pPr marL="0" lvl="3" indent="0" algn="ctr">
              <a:spcBef>
                <a:spcPts val="0"/>
              </a:spcBef>
              <a:buNone/>
              <a:defRPr sz="700">
                <a:solidFill>
                  <a:srgbClr val="7F7F7F"/>
                </a:solidFill>
                <a:latin typeface="Arial"/>
                <a:ea typeface="Arial"/>
                <a:cs typeface="Arial"/>
                <a:sym typeface="Arial"/>
              </a:defRPr>
            </a:lvl4pPr>
            <a:lvl5pPr marL="0" lvl="4" indent="0" algn="ctr">
              <a:spcBef>
                <a:spcPts val="0"/>
              </a:spcBef>
              <a:buNone/>
              <a:defRPr sz="700">
                <a:solidFill>
                  <a:srgbClr val="7F7F7F"/>
                </a:solidFill>
                <a:latin typeface="Arial"/>
                <a:ea typeface="Arial"/>
                <a:cs typeface="Arial"/>
                <a:sym typeface="Arial"/>
              </a:defRPr>
            </a:lvl5pPr>
            <a:lvl6pPr marL="0" lvl="5" indent="0" algn="ctr">
              <a:spcBef>
                <a:spcPts val="0"/>
              </a:spcBef>
              <a:buNone/>
              <a:defRPr sz="700">
                <a:solidFill>
                  <a:srgbClr val="7F7F7F"/>
                </a:solidFill>
                <a:latin typeface="Arial"/>
                <a:ea typeface="Arial"/>
                <a:cs typeface="Arial"/>
                <a:sym typeface="Arial"/>
              </a:defRPr>
            </a:lvl6pPr>
            <a:lvl7pPr marL="0" lvl="6" indent="0" algn="ctr">
              <a:spcBef>
                <a:spcPts val="0"/>
              </a:spcBef>
              <a:buNone/>
              <a:defRPr sz="700">
                <a:solidFill>
                  <a:srgbClr val="7F7F7F"/>
                </a:solidFill>
                <a:latin typeface="Arial"/>
                <a:ea typeface="Arial"/>
                <a:cs typeface="Arial"/>
                <a:sym typeface="Arial"/>
              </a:defRPr>
            </a:lvl7pPr>
            <a:lvl8pPr marL="0" lvl="7" indent="0" algn="ctr">
              <a:spcBef>
                <a:spcPts val="0"/>
              </a:spcBef>
              <a:buNone/>
              <a:defRPr sz="700">
                <a:solidFill>
                  <a:srgbClr val="7F7F7F"/>
                </a:solidFill>
                <a:latin typeface="Arial"/>
                <a:ea typeface="Arial"/>
                <a:cs typeface="Arial"/>
                <a:sym typeface="Arial"/>
              </a:defRPr>
            </a:lvl8pPr>
            <a:lvl9pPr marL="0" lvl="8" indent="0" algn="ctr">
              <a:spcBef>
                <a:spcPts val="0"/>
              </a:spcBef>
              <a:buNone/>
              <a:defRPr sz="700">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07" name="Google Shape;107;p3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0"/>
          <p:cNvSpPr txBox="1">
            <a:spLocks noGrp="1"/>
          </p:cNvSpPr>
          <p:nvPr>
            <p:ph type="body" idx="2"/>
          </p:nvPr>
        </p:nvSpPr>
        <p:spPr>
          <a:xfrm>
            <a:off x="649978" y="2083633"/>
            <a:ext cx="11415883" cy="325389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09"/>
        <p:cNvGrpSpPr/>
        <p:nvPr/>
      </p:nvGrpSpPr>
      <p:grpSpPr>
        <a:xfrm>
          <a:off x="0" y="0"/>
          <a:ext cx="0" cy="0"/>
          <a:chOff x="0" y="0"/>
          <a:chExt cx="0" cy="0"/>
        </a:xfrm>
      </p:grpSpPr>
      <p:sp>
        <p:nvSpPr>
          <p:cNvPr id="110" name="Google Shape;110;p31"/>
          <p:cNvSpPr/>
          <p:nvPr/>
        </p:nvSpPr>
        <p:spPr>
          <a:xfrm>
            <a:off x="0" y="0"/>
            <a:ext cx="12192000" cy="6858000"/>
          </a:xfrm>
          <a:prstGeom prst="rect">
            <a:avLst/>
          </a:prstGeom>
          <a:solidFill>
            <a:srgbClr val="DC44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1" name="Google Shape;111;p31"/>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Corbel"/>
              <a:buNone/>
              <a:defRPr sz="5400" b="1" i="0">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2" name="Google Shape;112;p31"/>
          <p:cNvPicPr preferRelativeResize="0"/>
          <p:nvPr/>
        </p:nvPicPr>
        <p:blipFill rotWithShape="1">
          <a:blip r:embed="rId2">
            <a:alphaModFix/>
          </a:blip>
          <a:srcRect/>
          <a:stretch/>
        </p:blipFill>
        <p:spPr>
          <a:xfrm>
            <a:off x="564471" y="6155805"/>
            <a:ext cx="2651982" cy="460350"/>
          </a:xfrm>
          <a:prstGeom prst="rect">
            <a:avLst/>
          </a:prstGeom>
          <a:noFill/>
          <a:ln>
            <a:noFill/>
          </a:ln>
        </p:spPr>
      </p:pic>
      <p:sp>
        <p:nvSpPr>
          <p:cNvPr id="113" name="Google Shape;113;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orbel"/>
                <a:ea typeface="Corbel"/>
                <a:cs typeface="Corbel"/>
                <a:sym typeface="Corbel"/>
              </a:defRPr>
            </a:lvl1pPr>
            <a:lvl2pPr marL="0" lvl="1" indent="0" algn="r">
              <a:spcBef>
                <a:spcPts val="0"/>
              </a:spcBef>
              <a:buNone/>
              <a:defRPr sz="1200">
                <a:solidFill>
                  <a:schemeClr val="lt1"/>
                </a:solidFill>
                <a:latin typeface="Corbel"/>
                <a:ea typeface="Corbel"/>
                <a:cs typeface="Corbel"/>
                <a:sym typeface="Corbel"/>
              </a:defRPr>
            </a:lvl2pPr>
            <a:lvl3pPr marL="0" lvl="2" indent="0" algn="r">
              <a:spcBef>
                <a:spcPts val="0"/>
              </a:spcBef>
              <a:buNone/>
              <a:defRPr sz="1200">
                <a:solidFill>
                  <a:schemeClr val="lt1"/>
                </a:solidFill>
                <a:latin typeface="Corbel"/>
                <a:ea typeface="Corbel"/>
                <a:cs typeface="Corbel"/>
                <a:sym typeface="Corbel"/>
              </a:defRPr>
            </a:lvl3pPr>
            <a:lvl4pPr marL="0" lvl="3" indent="0" algn="r">
              <a:spcBef>
                <a:spcPts val="0"/>
              </a:spcBef>
              <a:buNone/>
              <a:defRPr sz="1200">
                <a:solidFill>
                  <a:schemeClr val="lt1"/>
                </a:solidFill>
                <a:latin typeface="Corbel"/>
                <a:ea typeface="Corbel"/>
                <a:cs typeface="Corbel"/>
                <a:sym typeface="Corbel"/>
              </a:defRPr>
            </a:lvl4pPr>
            <a:lvl5pPr marL="0" lvl="4" indent="0" algn="r">
              <a:spcBef>
                <a:spcPts val="0"/>
              </a:spcBef>
              <a:buNone/>
              <a:defRPr sz="1200">
                <a:solidFill>
                  <a:schemeClr val="lt1"/>
                </a:solidFill>
                <a:latin typeface="Corbel"/>
                <a:ea typeface="Corbel"/>
                <a:cs typeface="Corbel"/>
                <a:sym typeface="Corbel"/>
              </a:defRPr>
            </a:lvl5pPr>
            <a:lvl6pPr marL="0" lvl="5" indent="0" algn="r">
              <a:spcBef>
                <a:spcPts val="0"/>
              </a:spcBef>
              <a:buNone/>
              <a:defRPr sz="1200">
                <a:solidFill>
                  <a:schemeClr val="lt1"/>
                </a:solidFill>
                <a:latin typeface="Corbel"/>
                <a:ea typeface="Corbel"/>
                <a:cs typeface="Corbel"/>
                <a:sym typeface="Corbel"/>
              </a:defRPr>
            </a:lvl6pPr>
            <a:lvl7pPr marL="0" lvl="6" indent="0" algn="r">
              <a:spcBef>
                <a:spcPts val="0"/>
              </a:spcBef>
              <a:buNone/>
              <a:defRPr sz="1200">
                <a:solidFill>
                  <a:schemeClr val="lt1"/>
                </a:solidFill>
                <a:latin typeface="Corbel"/>
                <a:ea typeface="Corbel"/>
                <a:cs typeface="Corbel"/>
                <a:sym typeface="Corbel"/>
              </a:defRPr>
            </a:lvl7pPr>
            <a:lvl8pPr marL="0" lvl="7" indent="0" algn="r">
              <a:spcBef>
                <a:spcPts val="0"/>
              </a:spcBef>
              <a:buNone/>
              <a:defRPr sz="1200">
                <a:solidFill>
                  <a:schemeClr val="lt1"/>
                </a:solidFill>
                <a:latin typeface="Corbel"/>
                <a:ea typeface="Corbel"/>
                <a:cs typeface="Corbel"/>
                <a:sym typeface="Corbel"/>
              </a:defRPr>
            </a:lvl8pPr>
            <a:lvl9pPr marL="0" lvl="8" indent="0" algn="r">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4"/>
        <p:cNvGrpSpPr/>
        <p:nvPr/>
      </p:nvGrpSpPr>
      <p:grpSpPr>
        <a:xfrm>
          <a:off x="0" y="0"/>
          <a:ext cx="0" cy="0"/>
          <a:chOff x="0" y="0"/>
          <a:chExt cx="0" cy="0"/>
        </a:xfrm>
      </p:grpSpPr>
      <p:pic>
        <p:nvPicPr>
          <p:cNvPr id="115" name="Google Shape;115;p32"/>
          <p:cNvPicPr preferRelativeResize="0"/>
          <p:nvPr/>
        </p:nvPicPr>
        <p:blipFill rotWithShape="1">
          <a:blip r:embed="rId2">
            <a:alphaModFix/>
          </a:blip>
          <a:srcRect/>
          <a:stretch/>
        </p:blipFill>
        <p:spPr>
          <a:xfrm>
            <a:off x="0" y="-1628166"/>
            <a:ext cx="12191999" cy="8125480"/>
          </a:xfrm>
          <a:prstGeom prst="rect">
            <a:avLst/>
          </a:prstGeom>
          <a:noFill/>
          <a:ln>
            <a:noFill/>
          </a:ln>
        </p:spPr>
      </p:pic>
      <p:sp>
        <p:nvSpPr>
          <p:cNvPr id="116" name="Google Shape;116;p32"/>
          <p:cNvSpPr txBox="1">
            <a:spLocks noGrp="1"/>
          </p:cNvSpPr>
          <p:nvPr>
            <p:ph type="body" idx="1"/>
          </p:nvPr>
        </p:nvSpPr>
        <p:spPr>
          <a:xfrm>
            <a:off x="850392" y="0"/>
            <a:ext cx="4187825" cy="4011613"/>
          </a:xfrm>
          <a:prstGeom prst="rect">
            <a:avLst/>
          </a:prstGeom>
          <a:solidFill>
            <a:srgbClr val="009ECD">
              <a:alpha val="68627"/>
            </a:srgbClr>
          </a:solidFill>
          <a:ln>
            <a:noFill/>
          </a:ln>
        </p:spPr>
        <p:txBody>
          <a:bodyPr spcFirstLastPara="1" wrap="square" lIns="365750" tIns="365750" rIns="91425" bIns="45700" anchor="t" anchorCtr="0">
            <a:normAutofit/>
          </a:bodyPr>
          <a:lstStyle>
            <a:lvl1pPr marL="457200" lvl="0" indent="-228600" algn="l">
              <a:lnSpc>
                <a:spcPct val="90000"/>
              </a:lnSpc>
              <a:spcBef>
                <a:spcPts val="1400"/>
              </a:spcBef>
              <a:spcAft>
                <a:spcPts val="0"/>
              </a:spcAft>
              <a:buSzPts val="2880"/>
              <a:buNone/>
              <a:defRPr sz="3600" b="1">
                <a:solidFill>
                  <a:schemeClr val="lt1"/>
                </a:solidFill>
                <a:latin typeface="Open Sans"/>
                <a:ea typeface="Open Sans"/>
                <a:cs typeface="Open Sans"/>
                <a:sym typeface="Open Sans"/>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117" name="Google Shape;117;p32"/>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18" name="Google Shape;118;p32"/>
          <p:cNvPicPr preferRelativeResize="0"/>
          <p:nvPr/>
        </p:nvPicPr>
        <p:blipFill rotWithShape="1">
          <a:blip r:embed="rId3">
            <a:alphaModFix/>
          </a:blip>
          <a:srcRect/>
          <a:stretch/>
        </p:blipFill>
        <p:spPr>
          <a:xfrm>
            <a:off x="560053" y="6155805"/>
            <a:ext cx="2660819" cy="460350"/>
          </a:xfrm>
          <a:prstGeom prst="rect">
            <a:avLst/>
          </a:prstGeom>
          <a:noFill/>
          <a:ln>
            <a:noFill/>
          </a:ln>
        </p:spPr>
      </p:pic>
      <p:pic>
        <p:nvPicPr>
          <p:cNvPr id="119" name="Google Shape;119;p32"/>
          <p:cNvPicPr preferRelativeResize="0"/>
          <p:nvPr/>
        </p:nvPicPr>
        <p:blipFill rotWithShape="1">
          <a:blip r:embed="rId4">
            <a:alphaModFix/>
          </a:blip>
          <a:srcRect/>
          <a:stretch/>
        </p:blipFill>
        <p:spPr>
          <a:xfrm>
            <a:off x="9889882" y="6155805"/>
            <a:ext cx="1578346" cy="4603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20"/>
        <p:cNvGrpSpPr/>
        <p:nvPr/>
      </p:nvGrpSpPr>
      <p:grpSpPr>
        <a:xfrm>
          <a:off x="0" y="0"/>
          <a:ext cx="0" cy="0"/>
          <a:chOff x="0" y="0"/>
          <a:chExt cx="0" cy="0"/>
        </a:xfrm>
      </p:grpSpPr>
      <p:pic>
        <p:nvPicPr>
          <p:cNvPr id="121" name="Google Shape;121;p33"/>
          <p:cNvPicPr preferRelativeResize="0"/>
          <p:nvPr/>
        </p:nvPicPr>
        <p:blipFill rotWithShape="1">
          <a:blip r:embed="rId2">
            <a:alphaModFix/>
          </a:blip>
          <a:srcRect/>
          <a:stretch/>
        </p:blipFill>
        <p:spPr>
          <a:xfrm>
            <a:off x="0" y="-1274595"/>
            <a:ext cx="12198892" cy="8132595"/>
          </a:xfrm>
          <a:prstGeom prst="rect">
            <a:avLst/>
          </a:prstGeom>
          <a:noFill/>
          <a:ln>
            <a:noFill/>
          </a:ln>
        </p:spPr>
      </p:pic>
      <p:sp>
        <p:nvSpPr>
          <p:cNvPr id="122" name="Google Shape;122;p33"/>
          <p:cNvSpPr txBox="1">
            <a:spLocks noGrp="1"/>
          </p:cNvSpPr>
          <p:nvPr>
            <p:ph type="body" idx="1"/>
          </p:nvPr>
        </p:nvSpPr>
        <p:spPr>
          <a:xfrm>
            <a:off x="852488" y="0"/>
            <a:ext cx="4187825" cy="4011613"/>
          </a:xfrm>
          <a:prstGeom prst="rect">
            <a:avLst/>
          </a:prstGeom>
          <a:solidFill>
            <a:srgbClr val="009ECD">
              <a:alpha val="68627"/>
            </a:srgbClr>
          </a:solidFill>
          <a:ln>
            <a:noFill/>
          </a:ln>
        </p:spPr>
        <p:txBody>
          <a:bodyPr spcFirstLastPara="1" wrap="square" lIns="365750" tIns="365750" rIns="91425" bIns="45700" anchor="t" anchorCtr="0">
            <a:normAutofit/>
          </a:bodyPr>
          <a:lstStyle>
            <a:lvl1pPr marL="457200" lvl="0" indent="-228600" algn="l">
              <a:lnSpc>
                <a:spcPct val="90000"/>
              </a:lnSpc>
              <a:spcBef>
                <a:spcPts val="1400"/>
              </a:spcBef>
              <a:spcAft>
                <a:spcPts val="0"/>
              </a:spcAft>
              <a:buSzPts val="2880"/>
              <a:buNone/>
              <a:defRPr sz="3600" b="1">
                <a:solidFill>
                  <a:schemeClr val="lt1"/>
                </a:solidFill>
                <a:latin typeface="Open Sans"/>
                <a:ea typeface="Open Sans"/>
                <a:cs typeface="Open Sans"/>
                <a:sym typeface="Open Sans"/>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123" name="Google Shape;123;p33"/>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24" name="Google Shape;124;p33"/>
          <p:cNvPicPr preferRelativeResize="0"/>
          <p:nvPr/>
        </p:nvPicPr>
        <p:blipFill rotWithShape="1">
          <a:blip r:embed="rId3">
            <a:alphaModFix/>
          </a:blip>
          <a:srcRect/>
          <a:stretch/>
        </p:blipFill>
        <p:spPr>
          <a:xfrm>
            <a:off x="560053" y="6155805"/>
            <a:ext cx="2660819" cy="460350"/>
          </a:xfrm>
          <a:prstGeom prst="rect">
            <a:avLst/>
          </a:prstGeom>
          <a:noFill/>
          <a:ln>
            <a:noFill/>
          </a:ln>
        </p:spPr>
      </p:pic>
      <p:pic>
        <p:nvPicPr>
          <p:cNvPr id="125" name="Google Shape;125;p33"/>
          <p:cNvPicPr preferRelativeResize="0"/>
          <p:nvPr/>
        </p:nvPicPr>
        <p:blipFill rotWithShape="1">
          <a:blip r:embed="rId4">
            <a:alphaModFix/>
          </a:blip>
          <a:srcRect/>
          <a:stretch/>
        </p:blipFill>
        <p:spPr>
          <a:xfrm>
            <a:off x="9889882" y="6155805"/>
            <a:ext cx="1578346" cy="4603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Slide 1">
  <p:cSld name="2_Title Slide 1">
    <p:spTree>
      <p:nvGrpSpPr>
        <p:cNvPr id="1" name="Shape 126"/>
        <p:cNvGrpSpPr/>
        <p:nvPr/>
      </p:nvGrpSpPr>
      <p:grpSpPr>
        <a:xfrm>
          <a:off x="0" y="0"/>
          <a:ext cx="0" cy="0"/>
          <a:chOff x="0" y="0"/>
          <a:chExt cx="0" cy="0"/>
        </a:xfrm>
      </p:grpSpPr>
      <p:pic>
        <p:nvPicPr>
          <p:cNvPr id="127" name="Google Shape;127;p34"/>
          <p:cNvPicPr preferRelativeResize="0"/>
          <p:nvPr/>
        </p:nvPicPr>
        <p:blipFill rotWithShape="1">
          <a:blip r:embed="rId2">
            <a:alphaModFix/>
          </a:blip>
          <a:srcRect/>
          <a:stretch/>
        </p:blipFill>
        <p:spPr>
          <a:xfrm>
            <a:off x="-7301" y="-1348551"/>
            <a:ext cx="12658922" cy="8445388"/>
          </a:xfrm>
          <a:prstGeom prst="rect">
            <a:avLst/>
          </a:prstGeom>
          <a:noFill/>
          <a:ln>
            <a:noFill/>
          </a:ln>
        </p:spPr>
      </p:pic>
      <p:sp>
        <p:nvSpPr>
          <p:cNvPr id="128" name="Google Shape;128;p34"/>
          <p:cNvSpPr txBox="1">
            <a:spLocks noGrp="1"/>
          </p:cNvSpPr>
          <p:nvPr>
            <p:ph type="body" idx="1"/>
          </p:nvPr>
        </p:nvSpPr>
        <p:spPr>
          <a:xfrm>
            <a:off x="852488" y="0"/>
            <a:ext cx="4187825" cy="4011613"/>
          </a:xfrm>
          <a:prstGeom prst="rect">
            <a:avLst/>
          </a:prstGeom>
          <a:solidFill>
            <a:srgbClr val="009ECD">
              <a:alpha val="68627"/>
            </a:srgbClr>
          </a:solidFill>
          <a:ln>
            <a:noFill/>
          </a:ln>
        </p:spPr>
        <p:txBody>
          <a:bodyPr spcFirstLastPara="1" wrap="square" lIns="365750" tIns="365750" rIns="91425" bIns="45700" anchor="t" anchorCtr="0">
            <a:normAutofit/>
          </a:bodyPr>
          <a:lstStyle>
            <a:lvl1pPr marL="457200" lvl="0" indent="-228600" algn="l">
              <a:lnSpc>
                <a:spcPct val="90000"/>
              </a:lnSpc>
              <a:spcBef>
                <a:spcPts val="1400"/>
              </a:spcBef>
              <a:spcAft>
                <a:spcPts val="0"/>
              </a:spcAft>
              <a:buSzPts val="2880"/>
              <a:buNone/>
              <a:defRPr sz="3600" b="1">
                <a:solidFill>
                  <a:schemeClr val="lt1"/>
                </a:solidFill>
                <a:latin typeface="Open Sans"/>
                <a:ea typeface="Open Sans"/>
                <a:cs typeface="Open Sans"/>
                <a:sym typeface="Open Sans"/>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129" name="Google Shape;129;p34"/>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30" name="Google Shape;130;p34"/>
          <p:cNvPicPr preferRelativeResize="0"/>
          <p:nvPr/>
        </p:nvPicPr>
        <p:blipFill rotWithShape="1">
          <a:blip r:embed="rId3">
            <a:alphaModFix/>
          </a:blip>
          <a:srcRect/>
          <a:stretch/>
        </p:blipFill>
        <p:spPr>
          <a:xfrm>
            <a:off x="560053" y="6155805"/>
            <a:ext cx="2660819" cy="460350"/>
          </a:xfrm>
          <a:prstGeom prst="rect">
            <a:avLst/>
          </a:prstGeom>
          <a:noFill/>
          <a:ln>
            <a:noFill/>
          </a:ln>
        </p:spPr>
      </p:pic>
      <p:pic>
        <p:nvPicPr>
          <p:cNvPr id="131" name="Google Shape;131;p34"/>
          <p:cNvPicPr preferRelativeResize="0"/>
          <p:nvPr/>
        </p:nvPicPr>
        <p:blipFill rotWithShape="1">
          <a:blip r:embed="rId4">
            <a:alphaModFix/>
          </a:blip>
          <a:srcRect/>
          <a:stretch/>
        </p:blipFill>
        <p:spPr>
          <a:xfrm>
            <a:off x="9889882" y="6155805"/>
            <a:ext cx="1578346" cy="4603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32"/>
        <p:cNvGrpSpPr/>
        <p:nvPr/>
      </p:nvGrpSpPr>
      <p:grpSpPr>
        <a:xfrm>
          <a:off x="0" y="0"/>
          <a:ext cx="0" cy="0"/>
          <a:chOff x="0" y="0"/>
          <a:chExt cx="0" cy="0"/>
        </a:xfrm>
      </p:grpSpPr>
      <p:sp>
        <p:nvSpPr>
          <p:cNvPr id="133" name="Google Shape;133;p35"/>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34" name="Google Shape;134;p35"/>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135" name="Google Shape;135;p35"/>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136" name="Google Shape;136;p35"/>
          <p:cNvSpPr/>
          <p:nvPr/>
        </p:nvSpPr>
        <p:spPr>
          <a:xfrm>
            <a:off x="0" y="1041096"/>
            <a:ext cx="12192000" cy="2595240"/>
          </a:xfrm>
          <a:prstGeom prst="rect">
            <a:avLst/>
          </a:prstGeom>
          <a:solidFill>
            <a:srgbClr val="71BEDA">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37" name="Google Shape;137;p35"/>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8324D"/>
              </a:buClr>
              <a:buSzPts val="4400"/>
              <a:buFont typeface="Open Sans"/>
              <a:buNone/>
              <a:defRPr sz="4400" b="1" i="0">
                <a:solidFill>
                  <a:srgbClr val="18324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3" name="Google Shape;23;p1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Title Slide 2">
  <p:cSld name="4_Title Slide 2">
    <p:spTree>
      <p:nvGrpSpPr>
        <p:cNvPr id="1" name="Shape 139"/>
        <p:cNvGrpSpPr/>
        <p:nvPr/>
      </p:nvGrpSpPr>
      <p:grpSpPr>
        <a:xfrm>
          <a:off x="0" y="0"/>
          <a:ext cx="0" cy="0"/>
          <a:chOff x="0" y="0"/>
          <a:chExt cx="0" cy="0"/>
        </a:xfrm>
      </p:grpSpPr>
      <p:sp>
        <p:nvSpPr>
          <p:cNvPr id="140" name="Google Shape;140;p36"/>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41" name="Google Shape;141;p36"/>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142" name="Google Shape;142;p36"/>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143" name="Google Shape;143;p36"/>
          <p:cNvSpPr/>
          <p:nvPr/>
        </p:nvSpPr>
        <p:spPr>
          <a:xfrm>
            <a:off x="0" y="1041096"/>
            <a:ext cx="12192000" cy="2595240"/>
          </a:xfrm>
          <a:prstGeom prst="rect">
            <a:avLst/>
          </a:prstGeom>
          <a:solidFill>
            <a:srgbClr val="009E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05529"/>
              </a:solidFill>
              <a:latin typeface="Corbel"/>
              <a:ea typeface="Corbel"/>
              <a:cs typeface="Corbel"/>
              <a:sym typeface="Corbel"/>
            </a:endParaRPr>
          </a:p>
        </p:txBody>
      </p:sp>
      <p:sp>
        <p:nvSpPr>
          <p:cNvPr id="144" name="Google Shape;144;p36"/>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a:buNone/>
              <a:defRPr sz="4400" b="1" i="0">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3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lide 2">
  <p:cSld name="1_Title Slide 2">
    <p:spTree>
      <p:nvGrpSpPr>
        <p:cNvPr id="1" name="Shape 146"/>
        <p:cNvGrpSpPr/>
        <p:nvPr/>
      </p:nvGrpSpPr>
      <p:grpSpPr>
        <a:xfrm>
          <a:off x="0" y="0"/>
          <a:ext cx="0" cy="0"/>
          <a:chOff x="0" y="0"/>
          <a:chExt cx="0" cy="0"/>
        </a:xfrm>
      </p:grpSpPr>
      <p:sp>
        <p:nvSpPr>
          <p:cNvPr id="147" name="Google Shape;147;p37"/>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48" name="Google Shape;148;p37"/>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149" name="Google Shape;149;p37"/>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150" name="Google Shape;150;p37"/>
          <p:cNvSpPr/>
          <p:nvPr/>
        </p:nvSpPr>
        <p:spPr>
          <a:xfrm>
            <a:off x="0" y="1041096"/>
            <a:ext cx="12192000" cy="2595240"/>
          </a:xfrm>
          <a:prstGeom prst="rect">
            <a:avLst/>
          </a:prstGeom>
          <a:solidFill>
            <a:srgbClr val="FFC7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05529"/>
              </a:solidFill>
              <a:latin typeface="Corbel"/>
              <a:ea typeface="Corbel"/>
              <a:cs typeface="Corbel"/>
              <a:sym typeface="Corbel"/>
            </a:endParaRPr>
          </a:p>
        </p:txBody>
      </p:sp>
      <p:sp>
        <p:nvSpPr>
          <p:cNvPr id="151" name="Google Shape;151;p37"/>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8324D"/>
              </a:buClr>
              <a:buSzPts val="4400"/>
              <a:buFont typeface="Open Sans"/>
              <a:buNone/>
              <a:defRPr sz="4400" b="1" i="0">
                <a:solidFill>
                  <a:srgbClr val="18324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3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Slide 2">
  <p:cSld name="3_Title Slide 2">
    <p:spTree>
      <p:nvGrpSpPr>
        <p:cNvPr id="1" name="Shape 153"/>
        <p:cNvGrpSpPr/>
        <p:nvPr/>
      </p:nvGrpSpPr>
      <p:grpSpPr>
        <a:xfrm>
          <a:off x="0" y="0"/>
          <a:ext cx="0" cy="0"/>
          <a:chOff x="0" y="0"/>
          <a:chExt cx="0" cy="0"/>
        </a:xfrm>
      </p:grpSpPr>
      <p:sp>
        <p:nvSpPr>
          <p:cNvPr id="154" name="Google Shape;154;p38"/>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55" name="Google Shape;155;p38"/>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156" name="Google Shape;156;p38"/>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157" name="Google Shape;157;p38"/>
          <p:cNvSpPr/>
          <p:nvPr/>
        </p:nvSpPr>
        <p:spPr>
          <a:xfrm>
            <a:off x="0" y="1041096"/>
            <a:ext cx="12192000" cy="2595240"/>
          </a:xfrm>
          <a:prstGeom prst="rect">
            <a:avLst/>
          </a:prstGeom>
          <a:solidFill>
            <a:srgbClr val="DC44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05529"/>
              </a:solidFill>
              <a:latin typeface="Corbel"/>
              <a:ea typeface="Corbel"/>
              <a:cs typeface="Corbel"/>
              <a:sym typeface="Corbel"/>
            </a:endParaRPr>
          </a:p>
        </p:txBody>
      </p:sp>
      <p:sp>
        <p:nvSpPr>
          <p:cNvPr id="158" name="Google Shape;158;p38"/>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a:buNone/>
              <a:defRPr sz="4400" b="1" i="0">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3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60"/>
        <p:cNvGrpSpPr/>
        <p:nvPr/>
      </p:nvGrpSpPr>
      <p:grpSpPr>
        <a:xfrm>
          <a:off x="0" y="0"/>
          <a:ext cx="0" cy="0"/>
          <a:chOff x="0" y="0"/>
          <a:chExt cx="0" cy="0"/>
        </a:xfrm>
      </p:grpSpPr>
      <p:pic>
        <p:nvPicPr>
          <p:cNvPr id="161" name="Google Shape;161;p39"/>
          <p:cNvPicPr preferRelativeResize="0"/>
          <p:nvPr/>
        </p:nvPicPr>
        <p:blipFill rotWithShape="1">
          <a:blip r:embed="rId2">
            <a:alphaModFix/>
          </a:blip>
          <a:srcRect/>
          <a:stretch/>
        </p:blipFill>
        <p:spPr>
          <a:xfrm>
            <a:off x="0" y="-1628166"/>
            <a:ext cx="12191999" cy="8125480"/>
          </a:xfrm>
          <a:prstGeom prst="rect">
            <a:avLst/>
          </a:prstGeom>
          <a:noFill/>
          <a:ln>
            <a:noFill/>
          </a:ln>
        </p:spPr>
      </p:pic>
      <p:sp>
        <p:nvSpPr>
          <p:cNvPr id="162" name="Google Shape;162;p39"/>
          <p:cNvSpPr txBox="1">
            <a:spLocks noGrp="1"/>
          </p:cNvSpPr>
          <p:nvPr>
            <p:ph type="body" idx="1"/>
          </p:nvPr>
        </p:nvSpPr>
        <p:spPr>
          <a:xfrm>
            <a:off x="850392" y="0"/>
            <a:ext cx="4187825" cy="4011613"/>
          </a:xfrm>
          <a:prstGeom prst="rect">
            <a:avLst/>
          </a:prstGeom>
          <a:solidFill>
            <a:srgbClr val="009ECD">
              <a:alpha val="68627"/>
            </a:srgbClr>
          </a:solidFill>
          <a:ln>
            <a:noFill/>
          </a:ln>
        </p:spPr>
        <p:txBody>
          <a:bodyPr spcFirstLastPara="1" wrap="square" lIns="365750" tIns="365750" rIns="91425" bIns="45700" anchor="t" anchorCtr="0">
            <a:normAutofit/>
          </a:bodyPr>
          <a:lstStyle>
            <a:lvl1pPr marL="457200" lvl="0" indent="-228600" algn="l">
              <a:lnSpc>
                <a:spcPct val="90000"/>
              </a:lnSpc>
              <a:spcBef>
                <a:spcPts val="1400"/>
              </a:spcBef>
              <a:spcAft>
                <a:spcPts val="0"/>
              </a:spcAft>
              <a:buSzPts val="2880"/>
              <a:buNone/>
              <a:defRPr sz="3600" b="1">
                <a:solidFill>
                  <a:schemeClr val="lt1"/>
                </a:solidFill>
                <a:latin typeface="Open Sans"/>
                <a:ea typeface="Open Sans"/>
                <a:cs typeface="Open Sans"/>
                <a:sym typeface="Open Sans"/>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163" name="Google Shape;163;p39"/>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64" name="Google Shape;164;p39"/>
          <p:cNvPicPr preferRelativeResize="0"/>
          <p:nvPr/>
        </p:nvPicPr>
        <p:blipFill rotWithShape="1">
          <a:blip r:embed="rId3">
            <a:alphaModFix/>
          </a:blip>
          <a:srcRect/>
          <a:stretch/>
        </p:blipFill>
        <p:spPr>
          <a:xfrm>
            <a:off x="560053" y="6155805"/>
            <a:ext cx="2660819" cy="460350"/>
          </a:xfrm>
          <a:prstGeom prst="rect">
            <a:avLst/>
          </a:prstGeom>
          <a:noFill/>
          <a:ln>
            <a:noFill/>
          </a:ln>
        </p:spPr>
      </p:pic>
      <p:pic>
        <p:nvPicPr>
          <p:cNvPr id="165" name="Google Shape;165;p39"/>
          <p:cNvPicPr preferRelativeResize="0"/>
          <p:nvPr/>
        </p:nvPicPr>
        <p:blipFill rotWithShape="1">
          <a:blip r:embed="rId4">
            <a:alphaModFix/>
          </a:blip>
          <a:srcRect/>
          <a:stretch/>
        </p:blipFill>
        <p:spPr>
          <a:xfrm>
            <a:off x="9889882" y="6155805"/>
            <a:ext cx="1578346" cy="46035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lide 1">
  <p:cSld name="1_Title Slide 1">
    <p:spTree>
      <p:nvGrpSpPr>
        <p:cNvPr id="1" name="Shape 166"/>
        <p:cNvGrpSpPr/>
        <p:nvPr/>
      </p:nvGrpSpPr>
      <p:grpSpPr>
        <a:xfrm>
          <a:off x="0" y="0"/>
          <a:ext cx="0" cy="0"/>
          <a:chOff x="0" y="0"/>
          <a:chExt cx="0" cy="0"/>
        </a:xfrm>
      </p:grpSpPr>
      <p:pic>
        <p:nvPicPr>
          <p:cNvPr id="167" name="Google Shape;167;p40"/>
          <p:cNvPicPr preferRelativeResize="0"/>
          <p:nvPr/>
        </p:nvPicPr>
        <p:blipFill rotWithShape="1">
          <a:blip r:embed="rId2">
            <a:alphaModFix/>
          </a:blip>
          <a:srcRect/>
          <a:stretch/>
        </p:blipFill>
        <p:spPr>
          <a:xfrm>
            <a:off x="0" y="-1274595"/>
            <a:ext cx="12198892" cy="8132595"/>
          </a:xfrm>
          <a:prstGeom prst="rect">
            <a:avLst/>
          </a:prstGeom>
          <a:noFill/>
          <a:ln>
            <a:noFill/>
          </a:ln>
        </p:spPr>
      </p:pic>
      <p:sp>
        <p:nvSpPr>
          <p:cNvPr id="168" name="Google Shape;168;p40"/>
          <p:cNvSpPr txBox="1">
            <a:spLocks noGrp="1"/>
          </p:cNvSpPr>
          <p:nvPr>
            <p:ph type="body" idx="1"/>
          </p:nvPr>
        </p:nvSpPr>
        <p:spPr>
          <a:xfrm>
            <a:off x="852488" y="0"/>
            <a:ext cx="4187825" cy="4011613"/>
          </a:xfrm>
          <a:prstGeom prst="rect">
            <a:avLst/>
          </a:prstGeom>
          <a:solidFill>
            <a:srgbClr val="009ECD">
              <a:alpha val="68627"/>
            </a:srgbClr>
          </a:solidFill>
          <a:ln>
            <a:noFill/>
          </a:ln>
        </p:spPr>
        <p:txBody>
          <a:bodyPr spcFirstLastPara="1" wrap="square" lIns="365750" tIns="365750" rIns="91425" bIns="45700" anchor="t" anchorCtr="0">
            <a:normAutofit/>
          </a:bodyPr>
          <a:lstStyle>
            <a:lvl1pPr marL="457200" lvl="0" indent="-228600" algn="l">
              <a:lnSpc>
                <a:spcPct val="90000"/>
              </a:lnSpc>
              <a:spcBef>
                <a:spcPts val="1400"/>
              </a:spcBef>
              <a:spcAft>
                <a:spcPts val="0"/>
              </a:spcAft>
              <a:buSzPts val="2880"/>
              <a:buNone/>
              <a:defRPr sz="3600" b="1">
                <a:solidFill>
                  <a:schemeClr val="lt1"/>
                </a:solidFill>
                <a:latin typeface="Open Sans"/>
                <a:ea typeface="Open Sans"/>
                <a:cs typeface="Open Sans"/>
                <a:sym typeface="Open Sans"/>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169" name="Google Shape;169;p40"/>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70" name="Google Shape;170;p40"/>
          <p:cNvPicPr preferRelativeResize="0"/>
          <p:nvPr/>
        </p:nvPicPr>
        <p:blipFill rotWithShape="1">
          <a:blip r:embed="rId3">
            <a:alphaModFix/>
          </a:blip>
          <a:srcRect/>
          <a:stretch/>
        </p:blipFill>
        <p:spPr>
          <a:xfrm>
            <a:off x="560053" y="6155805"/>
            <a:ext cx="2660819" cy="460350"/>
          </a:xfrm>
          <a:prstGeom prst="rect">
            <a:avLst/>
          </a:prstGeom>
          <a:noFill/>
          <a:ln>
            <a:noFill/>
          </a:ln>
        </p:spPr>
      </p:pic>
      <p:pic>
        <p:nvPicPr>
          <p:cNvPr id="171" name="Google Shape;171;p40"/>
          <p:cNvPicPr preferRelativeResize="0"/>
          <p:nvPr/>
        </p:nvPicPr>
        <p:blipFill rotWithShape="1">
          <a:blip r:embed="rId4">
            <a:alphaModFix/>
          </a:blip>
          <a:srcRect/>
          <a:stretch/>
        </p:blipFill>
        <p:spPr>
          <a:xfrm>
            <a:off x="9889882" y="6155805"/>
            <a:ext cx="1578346" cy="46035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Slide 1">
  <p:cSld name="3_Title Slide 1">
    <p:spTree>
      <p:nvGrpSpPr>
        <p:cNvPr id="1" name="Shape 172"/>
        <p:cNvGrpSpPr/>
        <p:nvPr/>
      </p:nvGrpSpPr>
      <p:grpSpPr>
        <a:xfrm>
          <a:off x="0" y="0"/>
          <a:ext cx="0" cy="0"/>
          <a:chOff x="0" y="0"/>
          <a:chExt cx="0" cy="0"/>
        </a:xfrm>
      </p:grpSpPr>
      <p:pic>
        <p:nvPicPr>
          <p:cNvPr id="173" name="Google Shape;173;p41"/>
          <p:cNvPicPr preferRelativeResize="0"/>
          <p:nvPr/>
        </p:nvPicPr>
        <p:blipFill rotWithShape="1">
          <a:blip r:embed="rId2">
            <a:alphaModFix/>
          </a:blip>
          <a:srcRect/>
          <a:stretch/>
        </p:blipFill>
        <p:spPr>
          <a:xfrm>
            <a:off x="-7301" y="-1348551"/>
            <a:ext cx="12658922" cy="8445388"/>
          </a:xfrm>
          <a:prstGeom prst="rect">
            <a:avLst/>
          </a:prstGeom>
          <a:noFill/>
          <a:ln>
            <a:noFill/>
          </a:ln>
        </p:spPr>
      </p:pic>
      <p:sp>
        <p:nvSpPr>
          <p:cNvPr id="174" name="Google Shape;174;p41"/>
          <p:cNvSpPr txBox="1">
            <a:spLocks noGrp="1"/>
          </p:cNvSpPr>
          <p:nvPr>
            <p:ph type="body" idx="1"/>
          </p:nvPr>
        </p:nvSpPr>
        <p:spPr>
          <a:xfrm>
            <a:off x="852488" y="0"/>
            <a:ext cx="4187825" cy="4011613"/>
          </a:xfrm>
          <a:prstGeom prst="rect">
            <a:avLst/>
          </a:prstGeom>
          <a:solidFill>
            <a:srgbClr val="009ECD">
              <a:alpha val="68627"/>
            </a:srgbClr>
          </a:solidFill>
          <a:ln>
            <a:noFill/>
          </a:ln>
        </p:spPr>
        <p:txBody>
          <a:bodyPr spcFirstLastPara="1" wrap="square" lIns="365750" tIns="365750" rIns="91425" bIns="45700" anchor="t" anchorCtr="0">
            <a:normAutofit/>
          </a:bodyPr>
          <a:lstStyle>
            <a:lvl1pPr marL="457200" lvl="0" indent="-228600" algn="l">
              <a:lnSpc>
                <a:spcPct val="90000"/>
              </a:lnSpc>
              <a:spcBef>
                <a:spcPts val="1400"/>
              </a:spcBef>
              <a:spcAft>
                <a:spcPts val="0"/>
              </a:spcAft>
              <a:buSzPts val="2880"/>
              <a:buNone/>
              <a:defRPr sz="3600" b="1">
                <a:solidFill>
                  <a:schemeClr val="lt1"/>
                </a:solidFill>
                <a:latin typeface="Open Sans"/>
                <a:ea typeface="Open Sans"/>
                <a:cs typeface="Open Sans"/>
                <a:sym typeface="Open Sans"/>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175" name="Google Shape;175;p41"/>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76" name="Google Shape;176;p41"/>
          <p:cNvPicPr preferRelativeResize="0"/>
          <p:nvPr/>
        </p:nvPicPr>
        <p:blipFill rotWithShape="1">
          <a:blip r:embed="rId3">
            <a:alphaModFix/>
          </a:blip>
          <a:srcRect/>
          <a:stretch/>
        </p:blipFill>
        <p:spPr>
          <a:xfrm>
            <a:off x="560053" y="6155805"/>
            <a:ext cx="2660819" cy="460350"/>
          </a:xfrm>
          <a:prstGeom prst="rect">
            <a:avLst/>
          </a:prstGeom>
          <a:noFill/>
          <a:ln>
            <a:noFill/>
          </a:ln>
        </p:spPr>
      </p:pic>
      <p:pic>
        <p:nvPicPr>
          <p:cNvPr id="177" name="Google Shape;177;p41"/>
          <p:cNvPicPr preferRelativeResize="0"/>
          <p:nvPr/>
        </p:nvPicPr>
        <p:blipFill rotWithShape="1">
          <a:blip r:embed="rId4">
            <a:alphaModFix/>
          </a:blip>
          <a:srcRect/>
          <a:stretch/>
        </p:blipFill>
        <p:spPr>
          <a:xfrm>
            <a:off x="9889882" y="6155805"/>
            <a:ext cx="1578346" cy="46035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Title Slide 2">
  <p:cSld name="5_Title Slide 2">
    <p:spTree>
      <p:nvGrpSpPr>
        <p:cNvPr id="1" name="Shape 178"/>
        <p:cNvGrpSpPr/>
        <p:nvPr/>
      </p:nvGrpSpPr>
      <p:grpSpPr>
        <a:xfrm>
          <a:off x="0" y="0"/>
          <a:ext cx="0" cy="0"/>
          <a:chOff x="0" y="0"/>
          <a:chExt cx="0" cy="0"/>
        </a:xfrm>
      </p:grpSpPr>
      <p:sp>
        <p:nvSpPr>
          <p:cNvPr id="179" name="Google Shape;179;p42"/>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80" name="Google Shape;180;p42"/>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181" name="Google Shape;181;p42"/>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182" name="Google Shape;182;p42"/>
          <p:cNvSpPr/>
          <p:nvPr/>
        </p:nvSpPr>
        <p:spPr>
          <a:xfrm>
            <a:off x="0" y="1041096"/>
            <a:ext cx="12192000" cy="2595240"/>
          </a:xfrm>
          <a:prstGeom prst="rect">
            <a:avLst/>
          </a:prstGeom>
          <a:solidFill>
            <a:srgbClr val="71BEDA">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83" name="Google Shape;183;p42"/>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8324D"/>
              </a:buClr>
              <a:buSzPts val="4400"/>
              <a:buFont typeface="Open Sans"/>
              <a:buNone/>
              <a:defRPr sz="4400" b="1" i="0">
                <a:solidFill>
                  <a:srgbClr val="18324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4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6_Title Slide 2">
  <p:cSld name="6_Title Slide 2">
    <p:spTree>
      <p:nvGrpSpPr>
        <p:cNvPr id="1" name="Shape 185"/>
        <p:cNvGrpSpPr/>
        <p:nvPr/>
      </p:nvGrpSpPr>
      <p:grpSpPr>
        <a:xfrm>
          <a:off x="0" y="0"/>
          <a:ext cx="0" cy="0"/>
          <a:chOff x="0" y="0"/>
          <a:chExt cx="0" cy="0"/>
        </a:xfrm>
      </p:grpSpPr>
      <p:sp>
        <p:nvSpPr>
          <p:cNvPr id="186" name="Google Shape;186;p43"/>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87" name="Google Shape;187;p43"/>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188" name="Google Shape;188;p43"/>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189" name="Google Shape;189;p43"/>
          <p:cNvSpPr/>
          <p:nvPr/>
        </p:nvSpPr>
        <p:spPr>
          <a:xfrm>
            <a:off x="0" y="1041096"/>
            <a:ext cx="12192000" cy="2595240"/>
          </a:xfrm>
          <a:prstGeom prst="rect">
            <a:avLst/>
          </a:prstGeom>
          <a:solidFill>
            <a:srgbClr val="009E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05529"/>
              </a:solidFill>
              <a:latin typeface="Corbel"/>
              <a:ea typeface="Corbel"/>
              <a:cs typeface="Corbel"/>
              <a:sym typeface="Corbel"/>
            </a:endParaRPr>
          </a:p>
        </p:txBody>
      </p:sp>
      <p:sp>
        <p:nvSpPr>
          <p:cNvPr id="190" name="Google Shape;190;p43"/>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a:buNone/>
              <a:defRPr sz="4400" b="1" i="0">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4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_Title Slide 2">
  <p:cSld name="7_Title Slide 2">
    <p:spTree>
      <p:nvGrpSpPr>
        <p:cNvPr id="1" name="Shape 192"/>
        <p:cNvGrpSpPr/>
        <p:nvPr/>
      </p:nvGrpSpPr>
      <p:grpSpPr>
        <a:xfrm>
          <a:off x="0" y="0"/>
          <a:ext cx="0" cy="0"/>
          <a:chOff x="0" y="0"/>
          <a:chExt cx="0" cy="0"/>
        </a:xfrm>
      </p:grpSpPr>
      <p:sp>
        <p:nvSpPr>
          <p:cNvPr id="193" name="Google Shape;193;p44"/>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94" name="Google Shape;194;p44"/>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195" name="Google Shape;195;p44"/>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196" name="Google Shape;196;p44"/>
          <p:cNvSpPr/>
          <p:nvPr/>
        </p:nvSpPr>
        <p:spPr>
          <a:xfrm>
            <a:off x="0" y="1041096"/>
            <a:ext cx="12192000" cy="2595240"/>
          </a:xfrm>
          <a:prstGeom prst="rect">
            <a:avLst/>
          </a:prstGeom>
          <a:solidFill>
            <a:srgbClr val="FFC7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05529"/>
              </a:solidFill>
              <a:latin typeface="Corbel"/>
              <a:ea typeface="Corbel"/>
              <a:cs typeface="Corbel"/>
              <a:sym typeface="Corbel"/>
            </a:endParaRPr>
          </a:p>
        </p:txBody>
      </p:sp>
      <p:sp>
        <p:nvSpPr>
          <p:cNvPr id="197" name="Google Shape;197;p44"/>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8324D"/>
              </a:buClr>
              <a:buSzPts val="4400"/>
              <a:buFont typeface="Open Sans"/>
              <a:buNone/>
              <a:defRPr sz="4400" b="1" i="0">
                <a:solidFill>
                  <a:srgbClr val="18324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4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Title Slide 2">
  <p:cSld name="8_Title Slide 2">
    <p:spTree>
      <p:nvGrpSpPr>
        <p:cNvPr id="1" name="Shape 199"/>
        <p:cNvGrpSpPr/>
        <p:nvPr/>
      </p:nvGrpSpPr>
      <p:grpSpPr>
        <a:xfrm>
          <a:off x="0" y="0"/>
          <a:ext cx="0" cy="0"/>
          <a:chOff x="0" y="0"/>
          <a:chExt cx="0" cy="0"/>
        </a:xfrm>
      </p:grpSpPr>
      <p:sp>
        <p:nvSpPr>
          <p:cNvPr id="200" name="Google Shape;200;p45"/>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01" name="Google Shape;201;p45"/>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202" name="Google Shape;202;p45"/>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203" name="Google Shape;203;p45"/>
          <p:cNvSpPr/>
          <p:nvPr/>
        </p:nvSpPr>
        <p:spPr>
          <a:xfrm>
            <a:off x="0" y="1041096"/>
            <a:ext cx="12192000" cy="2595240"/>
          </a:xfrm>
          <a:prstGeom prst="rect">
            <a:avLst/>
          </a:prstGeom>
          <a:solidFill>
            <a:srgbClr val="DC44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05529"/>
              </a:solidFill>
              <a:latin typeface="Corbel"/>
              <a:ea typeface="Corbel"/>
              <a:cs typeface="Corbel"/>
              <a:sym typeface="Corbel"/>
            </a:endParaRPr>
          </a:p>
        </p:txBody>
      </p:sp>
      <p:sp>
        <p:nvSpPr>
          <p:cNvPr id="204" name="Google Shape;204;p45"/>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a:buNone/>
              <a:defRPr sz="4400" b="1" i="0">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4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Section Title">
  <p:cSld name="7_Section Title">
    <p:spTree>
      <p:nvGrpSpPr>
        <p:cNvPr id="1" name="Shape 26"/>
        <p:cNvGrpSpPr/>
        <p:nvPr/>
      </p:nvGrpSpPr>
      <p:grpSpPr>
        <a:xfrm>
          <a:off x="0" y="0"/>
          <a:ext cx="0" cy="0"/>
          <a:chOff x="0" y="0"/>
          <a:chExt cx="0" cy="0"/>
        </a:xfrm>
      </p:grpSpPr>
      <p:sp>
        <p:nvSpPr>
          <p:cNvPr id="27" name="Google Shape;27;p19"/>
          <p:cNvSpPr/>
          <p:nvPr/>
        </p:nvSpPr>
        <p:spPr>
          <a:xfrm>
            <a:off x="0" y="0"/>
            <a:ext cx="12192000" cy="6858000"/>
          </a:xfrm>
          <a:prstGeom prst="rect">
            <a:avLst/>
          </a:prstGeom>
          <a:solidFill>
            <a:srgbClr val="18324D"/>
          </a:solidFill>
          <a:ln w="1905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8" name="Google Shape;28;p19"/>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a:buNone/>
              <a:defRPr sz="4400" b="1" i="0">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 name="Google Shape;29;p19"/>
          <p:cNvPicPr preferRelativeResize="0"/>
          <p:nvPr/>
        </p:nvPicPr>
        <p:blipFill rotWithShape="1">
          <a:blip r:embed="rId2">
            <a:alphaModFix/>
          </a:blip>
          <a:srcRect/>
          <a:stretch/>
        </p:blipFill>
        <p:spPr>
          <a:xfrm>
            <a:off x="564471" y="6155805"/>
            <a:ext cx="2651982" cy="460350"/>
          </a:xfrm>
          <a:prstGeom prst="rect">
            <a:avLst/>
          </a:prstGeom>
          <a:noFill/>
          <a:ln>
            <a:noFill/>
          </a:ln>
        </p:spPr>
      </p:pic>
      <p:sp>
        <p:nvSpPr>
          <p:cNvPr id="30" name="Google Shape;30;p1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orbel"/>
                <a:ea typeface="Corbel"/>
                <a:cs typeface="Corbel"/>
                <a:sym typeface="Corbel"/>
              </a:defRPr>
            </a:lvl1pPr>
            <a:lvl2pPr marL="0" lvl="1" indent="0" algn="r">
              <a:spcBef>
                <a:spcPts val="0"/>
              </a:spcBef>
              <a:buNone/>
              <a:defRPr sz="1200">
                <a:solidFill>
                  <a:schemeClr val="lt1"/>
                </a:solidFill>
                <a:latin typeface="Corbel"/>
                <a:ea typeface="Corbel"/>
                <a:cs typeface="Corbel"/>
                <a:sym typeface="Corbel"/>
              </a:defRPr>
            </a:lvl2pPr>
            <a:lvl3pPr marL="0" lvl="2" indent="0" algn="r">
              <a:spcBef>
                <a:spcPts val="0"/>
              </a:spcBef>
              <a:buNone/>
              <a:defRPr sz="1200">
                <a:solidFill>
                  <a:schemeClr val="lt1"/>
                </a:solidFill>
                <a:latin typeface="Corbel"/>
                <a:ea typeface="Corbel"/>
                <a:cs typeface="Corbel"/>
                <a:sym typeface="Corbel"/>
              </a:defRPr>
            </a:lvl3pPr>
            <a:lvl4pPr marL="0" lvl="3" indent="0" algn="r">
              <a:spcBef>
                <a:spcPts val="0"/>
              </a:spcBef>
              <a:buNone/>
              <a:defRPr sz="1200">
                <a:solidFill>
                  <a:schemeClr val="lt1"/>
                </a:solidFill>
                <a:latin typeface="Corbel"/>
                <a:ea typeface="Corbel"/>
                <a:cs typeface="Corbel"/>
                <a:sym typeface="Corbel"/>
              </a:defRPr>
            </a:lvl4pPr>
            <a:lvl5pPr marL="0" lvl="4" indent="0" algn="r">
              <a:spcBef>
                <a:spcPts val="0"/>
              </a:spcBef>
              <a:buNone/>
              <a:defRPr sz="1200">
                <a:solidFill>
                  <a:schemeClr val="lt1"/>
                </a:solidFill>
                <a:latin typeface="Corbel"/>
                <a:ea typeface="Corbel"/>
                <a:cs typeface="Corbel"/>
                <a:sym typeface="Corbel"/>
              </a:defRPr>
            </a:lvl5pPr>
            <a:lvl6pPr marL="0" lvl="5" indent="0" algn="r">
              <a:spcBef>
                <a:spcPts val="0"/>
              </a:spcBef>
              <a:buNone/>
              <a:defRPr sz="1200">
                <a:solidFill>
                  <a:schemeClr val="lt1"/>
                </a:solidFill>
                <a:latin typeface="Corbel"/>
                <a:ea typeface="Corbel"/>
                <a:cs typeface="Corbel"/>
                <a:sym typeface="Corbel"/>
              </a:defRPr>
            </a:lvl6pPr>
            <a:lvl7pPr marL="0" lvl="6" indent="0" algn="r">
              <a:spcBef>
                <a:spcPts val="0"/>
              </a:spcBef>
              <a:buNone/>
              <a:defRPr sz="1200">
                <a:solidFill>
                  <a:schemeClr val="lt1"/>
                </a:solidFill>
                <a:latin typeface="Corbel"/>
                <a:ea typeface="Corbel"/>
                <a:cs typeface="Corbel"/>
                <a:sym typeface="Corbel"/>
              </a:defRPr>
            </a:lvl7pPr>
            <a:lvl8pPr marL="0" lvl="7" indent="0" algn="r">
              <a:spcBef>
                <a:spcPts val="0"/>
              </a:spcBef>
              <a:buNone/>
              <a:defRPr sz="1200">
                <a:solidFill>
                  <a:schemeClr val="lt1"/>
                </a:solidFill>
                <a:latin typeface="Corbel"/>
                <a:ea typeface="Corbel"/>
                <a:cs typeface="Corbel"/>
                <a:sym typeface="Corbel"/>
              </a:defRPr>
            </a:lvl8pPr>
            <a:lvl9pPr marL="0" lvl="8" indent="0" algn="r">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9_Title Slide 2">
  <p:cSld name="9_Title Slide 2">
    <p:spTree>
      <p:nvGrpSpPr>
        <p:cNvPr id="1" name="Shape 206"/>
        <p:cNvGrpSpPr/>
        <p:nvPr/>
      </p:nvGrpSpPr>
      <p:grpSpPr>
        <a:xfrm>
          <a:off x="0" y="0"/>
          <a:ext cx="0" cy="0"/>
          <a:chOff x="0" y="0"/>
          <a:chExt cx="0" cy="0"/>
        </a:xfrm>
      </p:grpSpPr>
      <p:sp>
        <p:nvSpPr>
          <p:cNvPr id="207" name="Google Shape;207;p46"/>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08" name="Google Shape;208;p46"/>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209" name="Google Shape;209;p46"/>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210" name="Google Shape;210;p46"/>
          <p:cNvSpPr/>
          <p:nvPr/>
        </p:nvSpPr>
        <p:spPr>
          <a:xfrm>
            <a:off x="0" y="1041096"/>
            <a:ext cx="12192000" cy="2595240"/>
          </a:xfrm>
          <a:prstGeom prst="rect">
            <a:avLst/>
          </a:prstGeom>
          <a:solidFill>
            <a:srgbClr val="1832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05529"/>
              </a:solidFill>
              <a:latin typeface="Corbel"/>
              <a:ea typeface="Corbel"/>
              <a:cs typeface="Corbel"/>
              <a:sym typeface="Corbel"/>
            </a:endParaRPr>
          </a:p>
        </p:txBody>
      </p:sp>
      <p:sp>
        <p:nvSpPr>
          <p:cNvPr id="211" name="Google Shape;211;p46"/>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a:buNone/>
              <a:defRPr sz="4400" b="1" i="0">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4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Section Title">
  <p:cSld name="1_Section Title">
    <p:spTree>
      <p:nvGrpSpPr>
        <p:cNvPr id="1" name="Shape 213"/>
        <p:cNvGrpSpPr/>
        <p:nvPr/>
      </p:nvGrpSpPr>
      <p:grpSpPr>
        <a:xfrm>
          <a:off x="0" y="0"/>
          <a:ext cx="0" cy="0"/>
          <a:chOff x="0" y="0"/>
          <a:chExt cx="0" cy="0"/>
        </a:xfrm>
      </p:grpSpPr>
      <p:sp>
        <p:nvSpPr>
          <p:cNvPr id="214" name="Google Shape;214;p47"/>
          <p:cNvSpPr/>
          <p:nvPr/>
        </p:nvSpPr>
        <p:spPr>
          <a:xfrm>
            <a:off x="0" y="0"/>
            <a:ext cx="12192000" cy="6858000"/>
          </a:xfrm>
          <a:prstGeom prst="rect">
            <a:avLst/>
          </a:prstGeom>
          <a:solidFill>
            <a:srgbClr val="71BE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15" name="Google Shape;215;p47"/>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8324D"/>
              </a:buClr>
              <a:buSzPts val="4400"/>
              <a:buFont typeface="Open Sans"/>
              <a:buNone/>
              <a:defRPr sz="4400" b="1" i="0">
                <a:solidFill>
                  <a:srgbClr val="18324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6" name="Google Shape;216;p47"/>
          <p:cNvPicPr preferRelativeResize="0"/>
          <p:nvPr/>
        </p:nvPicPr>
        <p:blipFill rotWithShape="1">
          <a:blip r:embed="rId2">
            <a:alphaModFix/>
          </a:blip>
          <a:srcRect/>
          <a:stretch/>
        </p:blipFill>
        <p:spPr>
          <a:xfrm>
            <a:off x="560053" y="6155805"/>
            <a:ext cx="2660819" cy="460350"/>
          </a:xfrm>
          <a:prstGeom prst="rect">
            <a:avLst/>
          </a:prstGeom>
          <a:noFill/>
          <a:ln>
            <a:noFill/>
          </a:ln>
        </p:spPr>
      </p:pic>
      <p:sp>
        <p:nvSpPr>
          <p:cNvPr id="217" name="Google Shape;217;p4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_Section Title">
  <p:cSld name="6_Section Title">
    <p:spTree>
      <p:nvGrpSpPr>
        <p:cNvPr id="1" name="Shape 218"/>
        <p:cNvGrpSpPr/>
        <p:nvPr/>
      </p:nvGrpSpPr>
      <p:grpSpPr>
        <a:xfrm>
          <a:off x="0" y="0"/>
          <a:ext cx="0" cy="0"/>
          <a:chOff x="0" y="0"/>
          <a:chExt cx="0" cy="0"/>
        </a:xfrm>
      </p:grpSpPr>
      <p:sp>
        <p:nvSpPr>
          <p:cNvPr id="219" name="Google Shape;219;p48"/>
          <p:cNvSpPr/>
          <p:nvPr/>
        </p:nvSpPr>
        <p:spPr>
          <a:xfrm>
            <a:off x="0" y="0"/>
            <a:ext cx="12192000" cy="6858000"/>
          </a:xfrm>
          <a:prstGeom prst="rect">
            <a:avLst/>
          </a:prstGeom>
          <a:solidFill>
            <a:srgbClr val="009E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20" name="Google Shape;220;p48"/>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a:buNone/>
              <a:defRPr sz="4400" b="1" i="0">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1" name="Google Shape;221;p48"/>
          <p:cNvPicPr preferRelativeResize="0"/>
          <p:nvPr/>
        </p:nvPicPr>
        <p:blipFill rotWithShape="1">
          <a:blip r:embed="rId2">
            <a:alphaModFix/>
          </a:blip>
          <a:srcRect/>
          <a:stretch/>
        </p:blipFill>
        <p:spPr>
          <a:xfrm>
            <a:off x="564471" y="6155805"/>
            <a:ext cx="2651982" cy="460350"/>
          </a:xfrm>
          <a:prstGeom prst="rect">
            <a:avLst/>
          </a:prstGeom>
          <a:noFill/>
          <a:ln>
            <a:noFill/>
          </a:ln>
        </p:spPr>
      </p:pic>
      <p:sp>
        <p:nvSpPr>
          <p:cNvPr id="222" name="Google Shape;222;p4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orbel"/>
                <a:ea typeface="Corbel"/>
                <a:cs typeface="Corbel"/>
                <a:sym typeface="Corbel"/>
              </a:defRPr>
            </a:lvl1pPr>
            <a:lvl2pPr marL="0" lvl="1" indent="0" algn="r">
              <a:spcBef>
                <a:spcPts val="0"/>
              </a:spcBef>
              <a:buNone/>
              <a:defRPr sz="1200">
                <a:solidFill>
                  <a:schemeClr val="lt1"/>
                </a:solidFill>
                <a:latin typeface="Corbel"/>
                <a:ea typeface="Corbel"/>
                <a:cs typeface="Corbel"/>
                <a:sym typeface="Corbel"/>
              </a:defRPr>
            </a:lvl2pPr>
            <a:lvl3pPr marL="0" lvl="2" indent="0" algn="r">
              <a:spcBef>
                <a:spcPts val="0"/>
              </a:spcBef>
              <a:buNone/>
              <a:defRPr sz="1200">
                <a:solidFill>
                  <a:schemeClr val="lt1"/>
                </a:solidFill>
                <a:latin typeface="Corbel"/>
                <a:ea typeface="Corbel"/>
                <a:cs typeface="Corbel"/>
                <a:sym typeface="Corbel"/>
              </a:defRPr>
            </a:lvl3pPr>
            <a:lvl4pPr marL="0" lvl="3" indent="0" algn="r">
              <a:spcBef>
                <a:spcPts val="0"/>
              </a:spcBef>
              <a:buNone/>
              <a:defRPr sz="1200">
                <a:solidFill>
                  <a:schemeClr val="lt1"/>
                </a:solidFill>
                <a:latin typeface="Corbel"/>
                <a:ea typeface="Corbel"/>
                <a:cs typeface="Corbel"/>
                <a:sym typeface="Corbel"/>
              </a:defRPr>
            </a:lvl4pPr>
            <a:lvl5pPr marL="0" lvl="4" indent="0" algn="r">
              <a:spcBef>
                <a:spcPts val="0"/>
              </a:spcBef>
              <a:buNone/>
              <a:defRPr sz="1200">
                <a:solidFill>
                  <a:schemeClr val="lt1"/>
                </a:solidFill>
                <a:latin typeface="Corbel"/>
                <a:ea typeface="Corbel"/>
                <a:cs typeface="Corbel"/>
                <a:sym typeface="Corbel"/>
              </a:defRPr>
            </a:lvl5pPr>
            <a:lvl6pPr marL="0" lvl="5" indent="0" algn="r">
              <a:spcBef>
                <a:spcPts val="0"/>
              </a:spcBef>
              <a:buNone/>
              <a:defRPr sz="1200">
                <a:solidFill>
                  <a:schemeClr val="lt1"/>
                </a:solidFill>
                <a:latin typeface="Corbel"/>
                <a:ea typeface="Corbel"/>
                <a:cs typeface="Corbel"/>
                <a:sym typeface="Corbel"/>
              </a:defRPr>
            </a:lvl6pPr>
            <a:lvl7pPr marL="0" lvl="6" indent="0" algn="r">
              <a:spcBef>
                <a:spcPts val="0"/>
              </a:spcBef>
              <a:buNone/>
              <a:defRPr sz="1200">
                <a:solidFill>
                  <a:schemeClr val="lt1"/>
                </a:solidFill>
                <a:latin typeface="Corbel"/>
                <a:ea typeface="Corbel"/>
                <a:cs typeface="Corbel"/>
                <a:sym typeface="Corbel"/>
              </a:defRPr>
            </a:lvl7pPr>
            <a:lvl8pPr marL="0" lvl="7" indent="0" algn="r">
              <a:spcBef>
                <a:spcPts val="0"/>
              </a:spcBef>
              <a:buNone/>
              <a:defRPr sz="1200">
                <a:solidFill>
                  <a:schemeClr val="lt1"/>
                </a:solidFill>
                <a:latin typeface="Corbel"/>
                <a:ea typeface="Corbel"/>
                <a:cs typeface="Corbel"/>
                <a:sym typeface="Corbel"/>
              </a:defRPr>
            </a:lvl8pPr>
            <a:lvl9pPr marL="0" lvl="8" indent="0" algn="r">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Section Title">
  <p:cSld name="2_Section Title">
    <p:spTree>
      <p:nvGrpSpPr>
        <p:cNvPr id="1" name="Shape 223"/>
        <p:cNvGrpSpPr/>
        <p:nvPr/>
      </p:nvGrpSpPr>
      <p:grpSpPr>
        <a:xfrm>
          <a:off x="0" y="0"/>
          <a:ext cx="0" cy="0"/>
          <a:chOff x="0" y="0"/>
          <a:chExt cx="0" cy="0"/>
        </a:xfrm>
      </p:grpSpPr>
      <p:sp>
        <p:nvSpPr>
          <p:cNvPr id="224" name="Google Shape;224;p49"/>
          <p:cNvSpPr/>
          <p:nvPr/>
        </p:nvSpPr>
        <p:spPr>
          <a:xfrm>
            <a:off x="0" y="0"/>
            <a:ext cx="12192000" cy="6858000"/>
          </a:xfrm>
          <a:prstGeom prst="rect">
            <a:avLst/>
          </a:prstGeom>
          <a:solidFill>
            <a:srgbClr val="F7C0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25" name="Google Shape;225;p49"/>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8324D"/>
              </a:buClr>
              <a:buSzPts val="4400"/>
              <a:buFont typeface="Open Sans"/>
              <a:buNone/>
              <a:defRPr sz="4400" b="1" i="0">
                <a:solidFill>
                  <a:srgbClr val="18324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6" name="Google Shape;226;p49"/>
          <p:cNvPicPr preferRelativeResize="0"/>
          <p:nvPr/>
        </p:nvPicPr>
        <p:blipFill rotWithShape="1">
          <a:blip r:embed="rId2">
            <a:alphaModFix/>
          </a:blip>
          <a:srcRect/>
          <a:stretch/>
        </p:blipFill>
        <p:spPr>
          <a:xfrm>
            <a:off x="560053" y="6155805"/>
            <a:ext cx="2660819" cy="460350"/>
          </a:xfrm>
          <a:prstGeom prst="rect">
            <a:avLst/>
          </a:prstGeom>
          <a:noFill/>
          <a:ln>
            <a:noFill/>
          </a:ln>
        </p:spPr>
      </p:pic>
      <p:sp>
        <p:nvSpPr>
          <p:cNvPr id="227" name="Google Shape;227;p4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228"/>
        <p:cNvGrpSpPr/>
        <p:nvPr/>
      </p:nvGrpSpPr>
      <p:grpSpPr>
        <a:xfrm>
          <a:off x="0" y="0"/>
          <a:ext cx="0" cy="0"/>
          <a:chOff x="0" y="0"/>
          <a:chExt cx="0" cy="0"/>
        </a:xfrm>
      </p:grpSpPr>
      <p:sp>
        <p:nvSpPr>
          <p:cNvPr id="229" name="Google Shape;229;p50"/>
          <p:cNvSpPr/>
          <p:nvPr/>
        </p:nvSpPr>
        <p:spPr>
          <a:xfrm>
            <a:off x="0" y="0"/>
            <a:ext cx="12192000" cy="6858000"/>
          </a:xfrm>
          <a:prstGeom prst="rect">
            <a:avLst/>
          </a:prstGeom>
          <a:solidFill>
            <a:srgbClr val="DC4405"/>
          </a:solidFill>
          <a:ln w="1905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30" name="Google Shape;230;p50"/>
          <p:cNvSpPr txBox="1">
            <a:spLocks noGrp="1"/>
          </p:cNvSpPr>
          <p:nvPr>
            <p:ph type="title"/>
          </p:nvPr>
        </p:nvSpPr>
        <p:spPr>
          <a:xfrm>
            <a:off x="607449" y="1508602"/>
            <a:ext cx="10675089" cy="12314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a:buNone/>
              <a:defRPr sz="4400" b="1" i="0">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1" name="Google Shape;231;p50"/>
          <p:cNvPicPr preferRelativeResize="0"/>
          <p:nvPr/>
        </p:nvPicPr>
        <p:blipFill rotWithShape="1">
          <a:blip r:embed="rId2">
            <a:alphaModFix/>
          </a:blip>
          <a:srcRect/>
          <a:stretch/>
        </p:blipFill>
        <p:spPr>
          <a:xfrm>
            <a:off x="564471" y="6155805"/>
            <a:ext cx="2651982" cy="460350"/>
          </a:xfrm>
          <a:prstGeom prst="rect">
            <a:avLst/>
          </a:prstGeom>
          <a:noFill/>
          <a:ln>
            <a:noFill/>
          </a:ln>
        </p:spPr>
      </p:pic>
      <p:sp>
        <p:nvSpPr>
          <p:cNvPr id="232" name="Google Shape;232;p5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orbel"/>
                <a:ea typeface="Corbel"/>
                <a:cs typeface="Corbel"/>
                <a:sym typeface="Corbel"/>
              </a:defRPr>
            </a:lvl1pPr>
            <a:lvl2pPr marL="0" lvl="1" indent="0" algn="r">
              <a:spcBef>
                <a:spcPts val="0"/>
              </a:spcBef>
              <a:buNone/>
              <a:defRPr sz="1200">
                <a:solidFill>
                  <a:schemeClr val="lt1"/>
                </a:solidFill>
                <a:latin typeface="Corbel"/>
                <a:ea typeface="Corbel"/>
                <a:cs typeface="Corbel"/>
                <a:sym typeface="Corbel"/>
              </a:defRPr>
            </a:lvl2pPr>
            <a:lvl3pPr marL="0" lvl="2" indent="0" algn="r">
              <a:spcBef>
                <a:spcPts val="0"/>
              </a:spcBef>
              <a:buNone/>
              <a:defRPr sz="1200">
                <a:solidFill>
                  <a:schemeClr val="lt1"/>
                </a:solidFill>
                <a:latin typeface="Corbel"/>
                <a:ea typeface="Corbel"/>
                <a:cs typeface="Corbel"/>
                <a:sym typeface="Corbel"/>
              </a:defRPr>
            </a:lvl3pPr>
            <a:lvl4pPr marL="0" lvl="3" indent="0" algn="r">
              <a:spcBef>
                <a:spcPts val="0"/>
              </a:spcBef>
              <a:buNone/>
              <a:defRPr sz="1200">
                <a:solidFill>
                  <a:schemeClr val="lt1"/>
                </a:solidFill>
                <a:latin typeface="Corbel"/>
                <a:ea typeface="Corbel"/>
                <a:cs typeface="Corbel"/>
                <a:sym typeface="Corbel"/>
              </a:defRPr>
            </a:lvl4pPr>
            <a:lvl5pPr marL="0" lvl="4" indent="0" algn="r">
              <a:spcBef>
                <a:spcPts val="0"/>
              </a:spcBef>
              <a:buNone/>
              <a:defRPr sz="1200">
                <a:solidFill>
                  <a:schemeClr val="lt1"/>
                </a:solidFill>
                <a:latin typeface="Corbel"/>
                <a:ea typeface="Corbel"/>
                <a:cs typeface="Corbel"/>
                <a:sym typeface="Corbel"/>
              </a:defRPr>
            </a:lvl5pPr>
            <a:lvl6pPr marL="0" lvl="5" indent="0" algn="r">
              <a:spcBef>
                <a:spcPts val="0"/>
              </a:spcBef>
              <a:buNone/>
              <a:defRPr sz="1200">
                <a:solidFill>
                  <a:schemeClr val="lt1"/>
                </a:solidFill>
                <a:latin typeface="Corbel"/>
                <a:ea typeface="Corbel"/>
                <a:cs typeface="Corbel"/>
                <a:sym typeface="Corbel"/>
              </a:defRPr>
            </a:lvl6pPr>
            <a:lvl7pPr marL="0" lvl="6" indent="0" algn="r">
              <a:spcBef>
                <a:spcPts val="0"/>
              </a:spcBef>
              <a:buNone/>
              <a:defRPr sz="1200">
                <a:solidFill>
                  <a:schemeClr val="lt1"/>
                </a:solidFill>
                <a:latin typeface="Corbel"/>
                <a:ea typeface="Corbel"/>
                <a:cs typeface="Corbel"/>
                <a:sym typeface="Corbel"/>
              </a:defRPr>
            </a:lvl7pPr>
            <a:lvl8pPr marL="0" lvl="7" indent="0" algn="r">
              <a:spcBef>
                <a:spcPts val="0"/>
              </a:spcBef>
              <a:buNone/>
              <a:defRPr sz="1200">
                <a:solidFill>
                  <a:schemeClr val="lt1"/>
                </a:solidFill>
                <a:latin typeface="Corbel"/>
                <a:ea typeface="Corbel"/>
                <a:cs typeface="Corbel"/>
                <a:sym typeface="Corbel"/>
              </a:defRPr>
            </a:lvl8pPr>
            <a:lvl9pPr marL="0" lvl="8" indent="0" algn="r">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Section Title">
  <p:cSld name="3_Section Title">
    <p:spTree>
      <p:nvGrpSpPr>
        <p:cNvPr id="1" name="Shape 233"/>
        <p:cNvGrpSpPr/>
        <p:nvPr/>
      </p:nvGrpSpPr>
      <p:grpSpPr>
        <a:xfrm>
          <a:off x="0" y="0"/>
          <a:ext cx="0" cy="0"/>
          <a:chOff x="0" y="0"/>
          <a:chExt cx="0" cy="0"/>
        </a:xfrm>
      </p:grpSpPr>
      <p:pic>
        <p:nvPicPr>
          <p:cNvPr id="234" name="Google Shape;234;p51"/>
          <p:cNvPicPr preferRelativeResize="0"/>
          <p:nvPr/>
        </p:nvPicPr>
        <p:blipFill rotWithShape="1">
          <a:blip r:embed="rId2">
            <a:alphaModFix/>
          </a:blip>
          <a:srcRect/>
          <a:stretch/>
        </p:blipFill>
        <p:spPr>
          <a:xfrm>
            <a:off x="-390904" y="-754786"/>
            <a:ext cx="12582903" cy="8386002"/>
          </a:xfrm>
          <a:prstGeom prst="rect">
            <a:avLst/>
          </a:prstGeom>
          <a:noFill/>
          <a:ln>
            <a:noFill/>
          </a:ln>
        </p:spPr>
      </p:pic>
      <p:sp>
        <p:nvSpPr>
          <p:cNvPr id="235" name="Google Shape;235;p51"/>
          <p:cNvSpPr txBox="1">
            <a:spLocks noGrp="1"/>
          </p:cNvSpPr>
          <p:nvPr>
            <p:ph type="title"/>
          </p:nvPr>
        </p:nvSpPr>
        <p:spPr>
          <a:xfrm>
            <a:off x="0" y="4412378"/>
            <a:ext cx="12192000" cy="1461155"/>
          </a:xfrm>
          <a:prstGeom prst="rect">
            <a:avLst/>
          </a:prstGeom>
          <a:solidFill>
            <a:srgbClr val="009ECD">
              <a:alpha val="67450"/>
            </a:srgbClr>
          </a:solidFill>
          <a:ln>
            <a:noFill/>
          </a:ln>
        </p:spPr>
        <p:txBody>
          <a:bodyPr spcFirstLastPara="1" wrap="square" lIns="731500" tIns="182875" rIns="91425" bIns="45700" anchor="ctr" anchorCtr="0">
            <a:normAutofit/>
          </a:bodyPr>
          <a:lstStyle>
            <a:lvl1pPr lvl="0" algn="l">
              <a:lnSpc>
                <a:spcPct val="90000"/>
              </a:lnSpc>
              <a:spcBef>
                <a:spcPts val="0"/>
              </a:spcBef>
              <a:spcAft>
                <a:spcPts val="0"/>
              </a:spcAft>
              <a:buClr>
                <a:schemeClr val="lt1"/>
              </a:buClr>
              <a:buSzPts val="4400"/>
              <a:buFont typeface="Open Sans"/>
              <a:buNone/>
              <a:defRPr sz="4400" b="1" i="0">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6" name="Google Shape;236;p51"/>
          <p:cNvPicPr preferRelativeResize="0"/>
          <p:nvPr/>
        </p:nvPicPr>
        <p:blipFill rotWithShape="1">
          <a:blip r:embed="rId3">
            <a:alphaModFix/>
          </a:blip>
          <a:srcRect/>
          <a:stretch/>
        </p:blipFill>
        <p:spPr>
          <a:xfrm>
            <a:off x="564471" y="6155805"/>
            <a:ext cx="2651982" cy="460350"/>
          </a:xfrm>
          <a:prstGeom prst="rect">
            <a:avLst/>
          </a:prstGeom>
          <a:noFill/>
          <a:ln>
            <a:noFill/>
          </a:ln>
        </p:spPr>
      </p:pic>
      <p:sp>
        <p:nvSpPr>
          <p:cNvPr id="237" name="Google Shape;237;p5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Section Title">
  <p:cSld name="4_Section Title">
    <p:spTree>
      <p:nvGrpSpPr>
        <p:cNvPr id="1" name="Shape 238"/>
        <p:cNvGrpSpPr/>
        <p:nvPr/>
      </p:nvGrpSpPr>
      <p:grpSpPr>
        <a:xfrm>
          <a:off x="0" y="0"/>
          <a:ext cx="0" cy="0"/>
          <a:chOff x="0" y="0"/>
          <a:chExt cx="0" cy="0"/>
        </a:xfrm>
      </p:grpSpPr>
      <p:pic>
        <p:nvPicPr>
          <p:cNvPr id="239" name="Google Shape;239;p52"/>
          <p:cNvPicPr preferRelativeResize="0"/>
          <p:nvPr/>
        </p:nvPicPr>
        <p:blipFill rotWithShape="1">
          <a:blip r:embed="rId2">
            <a:alphaModFix/>
          </a:blip>
          <a:srcRect/>
          <a:stretch/>
        </p:blipFill>
        <p:spPr>
          <a:xfrm>
            <a:off x="-8444" y="-1236495"/>
            <a:ext cx="12198892" cy="8132595"/>
          </a:xfrm>
          <a:prstGeom prst="rect">
            <a:avLst/>
          </a:prstGeom>
          <a:noFill/>
          <a:ln>
            <a:noFill/>
          </a:ln>
        </p:spPr>
      </p:pic>
      <p:sp>
        <p:nvSpPr>
          <p:cNvPr id="240" name="Google Shape;240;p52"/>
          <p:cNvSpPr txBox="1">
            <a:spLocks noGrp="1"/>
          </p:cNvSpPr>
          <p:nvPr>
            <p:ph type="title"/>
          </p:nvPr>
        </p:nvSpPr>
        <p:spPr>
          <a:xfrm>
            <a:off x="0" y="4412378"/>
            <a:ext cx="12192000" cy="1461155"/>
          </a:xfrm>
          <a:prstGeom prst="rect">
            <a:avLst/>
          </a:prstGeom>
          <a:solidFill>
            <a:srgbClr val="009ECD">
              <a:alpha val="67450"/>
            </a:srgbClr>
          </a:solidFill>
          <a:ln>
            <a:noFill/>
          </a:ln>
        </p:spPr>
        <p:txBody>
          <a:bodyPr spcFirstLastPara="1" wrap="square" lIns="731500" tIns="182875" rIns="91425" bIns="45700" anchor="ctr" anchorCtr="0">
            <a:normAutofit/>
          </a:bodyPr>
          <a:lstStyle>
            <a:lvl1pPr lvl="0" algn="l">
              <a:lnSpc>
                <a:spcPct val="90000"/>
              </a:lnSpc>
              <a:spcBef>
                <a:spcPts val="0"/>
              </a:spcBef>
              <a:spcAft>
                <a:spcPts val="0"/>
              </a:spcAft>
              <a:buClr>
                <a:schemeClr val="lt1"/>
              </a:buClr>
              <a:buSzPts val="4400"/>
              <a:buFont typeface="Corbel"/>
              <a:buNone/>
              <a:defRPr sz="4400" b="1" i="0">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1" name="Google Shape;241;p52"/>
          <p:cNvPicPr preferRelativeResize="0"/>
          <p:nvPr/>
        </p:nvPicPr>
        <p:blipFill rotWithShape="1">
          <a:blip r:embed="rId3">
            <a:alphaModFix/>
          </a:blip>
          <a:srcRect/>
          <a:stretch/>
        </p:blipFill>
        <p:spPr>
          <a:xfrm>
            <a:off x="564471" y="6155805"/>
            <a:ext cx="2651982" cy="460350"/>
          </a:xfrm>
          <a:prstGeom prst="rect">
            <a:avLst/>
          </a:prstGeom>
          <a:noFill/>
          <a:ln>
            <a:noFill/>
          </a:ln>
        </p:spPr>
      </p:pic>
      <p:sp>
        <p:nvSpPr>
          <p:cNvPr id="242" name="Google Shape;242;p5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orbel"/>
                <a:ea typeface="Corbel"/>
                <a:cs typeface="Corbel"/>
                <a:sym typeface="Corbel"/>
              </a:defRPr>
            </a:lvl1pPr>
            <a:lvl2pPr marL="0" lvl="1" indent="0" algn="r">
              <a:spcBef>
                <a:spcPts val="0"/>
              </a:spcBef>
              <a:buNone/>
              <a:defRPr sz="1200">
                <a:solidFill>
                  <a:schemeClr val="lt1"/>
                </a:solidFill>
                <a:latin typeface="Corbel"/>
                <a:ea typeface="Corbel"/>
                <a:cs typeface="Corbel"/>
                <a:sym typeface="Corbel"/>
              </a:defRPr>
            </a:lvl2pPr>
            <a:lvl3pPr marL="0" lvl="2" indent="0" algn="r">
              <a:spcBef>
                <a:spcPts val="0"/>
              </a:spcBef>
              <a:buNone/>
              <a:defRPr sz="1200">
                <a:solidFill>
                  <a:schemeClr val="lt1"/>
                </a:solidFill>
                <a:latin typeface="Corbel"/>
                <a:ea typeface="Corbel"/>
                <a:cs typeface="Corbel"/>
                <a:sym typeface="Corbel"/>
              </a:defRPr>
            </a:lvl3pPr>
            <a:lvl4pPr marL="0" lvl="3" indent="0" algn="r">
              <a:spcBef>
                <a:spcPts val="0"/>
              </a:spcBef>
              <a:buNone/>
              <a:defRPr sz="1200">
                <a:solidFill>
                  <a:schemeClr val="lt1"/>
                </a:solidFill>
                <a:latin typeface="Corbel"/>
                <a:ea typeface="Corbel"/>
                <a:cs typeface="Corbel"/>
                <a:sym typeface="Corbel"/>
              </a:defRPr>
            </a:lvl4pPr>
            <a:lvl5pPr marL="0" lvl="4" indent="0" algn="r">
              <a:spcBef>
                <a:spcPts val="0"/>
              </a:spcBef>
              <a:buNone/>
              <a:defRPr sz="1200">
                <a:solidFill>
                  <a:schemeClr val="lt1"/>
                </a:solidFill>
                <a:latin typeface="Corbel"/>
                <a:ea typeface="Corbel"/>
                <a:cs typeface="Corbel"/>
                <a:sym typeface="Corbel"/>
              </a:defRPr>
            </a:lvl5pPr>
            <a:lvl6pPr marL="0" lvl="5" indent="0" algn="r">
              <a:spcBef>
                <a:spcPts val="0"/>
              </a:spcBef>
              <a:buNone/>
              <a:defRPr sz="1200">
                <a:solidFill>
                  <a:schemeClr val="lt1"/>
                </a:solidFill>
                <a:latin typeface="Corbel"/>
                <a:ea typeface="Corbel"/>
                <a:cs typeface="Corbel"/>
                <a:sym typeface="Corbel"/>
              </a:defRPr>
            </a:lvl6pPr>
            <a:lvl7pPr marL="0" lvl="6" indent="0" algn="r">
              <a:spcBef>
                <a:spcPts val="0"/>
              </a:spcBef>
              <a:buNone/>
              <a:defRPr sz="1200">
                <a:solidFill>
                  <a:schemeClr val="lt1"/>
                </a:solidFill>
                <a:latin typeface="Corbel"/>
                <a:ea typeface="Corbel"/>
                <a:cs typeface="Corbel"/>
                <a:sym typeface="Corbel"/>
              </a:defRPr>
            </a:lvl7pPr>
            <a:lvl8pPr marL="0" lvl="7" indent="0" algn="r">
              <a:spcBef>
                <a:spcPts val="0"/>
              </a:spcBef>
              <a:buNone/>
              <a:defRPr sz="1200">
                <a:solidFill>
                  <a:schemeClr val="lt1"/>
                </a:solidFill>
                <a:latin typeface="Corbel"/>
                <a:ea typeface="Corbel"/>
                <a:cs typeface="Corbel"/>
                <a:sym typeface="Corbel"/>
              </a:defRPr>
            </a:lvl8pPr>
            <a:lvl9pPr marL="0" lvl="8" indent="0" algn="r">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Section Title">
  <p:cSld name="5_Section Title">
    <p:spTree>
      <p:nvGrpSpPr>
        <p:cNvPr id="1" name="Shape 243"/>
        <p:cNvGrpSpPr/>
        <p:nvPr/>
      </p:nvGrpSpPr>
      <p:grpSpPr>
        <a:xfrm>
          <a:off x="0" y="0"/>
          <a:ext cx="0" cy="0"/>
          <a:chOff x="0" y="0"/>
          <a:chExt cx="0" cy="0"/>
        </a:xfrm>
      </p:grpSpPr>
      <p:pic>
        <p:nvPicPr>
          <p:cNvPr id="244" name="Google Shape;244;p53"/>
          <p:cNvPicPr preferRelativeResize="0"/>
          <p:nvPr/>
        </p:nvPicPr>
        <p:blipFill rotWithShape="1">
          <a:blip r:embed="rId2">
            <a:alphaModFix/>
          </a:blip>
          <a:srcRect/>
          <a:stretch/>
        </p:blipFill>
        <p:spPr>
          <a:xfrm>
            <a:off x="4408" y="-1270000"/>
            <a:ext cx="12183184" cy="8128000"/>
          </a:xfrm>
          <a:prstGeom prst="rect">
            <a:avLst/>
          </a:prstGeom>
          <a:noFill/>
          <a:ln>
            <a:noFill/>
          </a:ln>
        </p:spPr>
      </p:pic>
      <p:sp>
        <p:nvSpPr>
          <p:cNvPr id="245" name="Google Shape;245;p53"/>
          <p:cNvSpPr txBox="1">
            <a:spLocks noGrp="1"/>
          </p:cNvSpPr>
          <p:nvPr>
            <p:ph type="title"/>
          </p:nvPr>
        </p:nvSpPr>
        <p:spPr>
          <a:xfrm>
            <a:off x="0" y="4412378"/>
            <a:ext cx="12192000" cy="1461155"/>
          </a:xfrm>
          <a:prstGeom prst="rect">
            <a:avLst/>
          </a:prstGeom>
          <a:solidFill>
            <a:srgbClr val="009ECD">
              <a:alpha val="67450"/>
            </a:srgbClr>
          </a:solidFill>
          <a:ln>
            <a:noFill/>
          </a:ln>
        </p:spPr>
        <p:txBody>
          <a:bodyPr spcFirstLastPara="1" wrap="square" lIns="731500" tIns="182875" rIns="91425" bIns="45700" anchor="ctr" anchorCtr="0">
            <a:normAutofit/>
          </a:bodyPr>
          <a:lstStyle>
            <a:lvl1pPr lvl="0" algn="l">
              <a:lnSpc>
                <a:spcPct val="90000"/>
              </a:lnSpc>
              <a:spcBef>
                <a:spcPts val="0"/>
              </a:spcBef>
              <a:spcAft>
                <a:spcPts val="0"/>
              </a:spcAft>
              <a:buClr>
                <a:schemeClr val="lt1"/>
              </a:buClr>
              <a:buSzPts val="4400"/>
              <a:buFont typeface="Corbel"/>
              <a:buNone/>
              <a:defRPr sz="4400" b="1" i="0">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6" name="Google Shape;246;p53"/>
          <p:cNvPicPr preferRelativeResize="0"/>
          <p:nvPr/>
        </p:nvPicPr>
        <p:blipFill rotWithShape="1">
          <a:blip r:embed="rId3">
            <a:alphaModFix/>
          </a:blip>
          <a:srcRect/>
          <a:stretch/>
        </p:blipFill>
        <p:spPr>
          <a:xfrm>
            <a:off x="564471" y="6155805"/>
            <a:ext cx="2651982" cy="460350"/>
          </a:xfrm>
          <a:prstGeom prst="rect">
            <a:avLst/>
          </a:prstGeom>
          <a:noFill/>
          <a:ln>
            <a:noFill/>
          </a:ln>
        </p:spPr>
      </p:pic>
      <p:sp>
        <p:nvSpPr>
          <p:cNvPr id="247" name="Google Shape;247;p5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orbel"/>
                <a:ea typeface="Corbel"/>
                <a:cs typeface="Corbel"/>
                <a:sym typeface="Corbel"/>
              </a:defRPr>
            </a:lvl1pPr>
            <a:lvl2pPr marL="0" lvl="1" indent="0" algn="r">
              <a:spcBef>
                <a:spcPts val="0"/>
              </a:spcBef>
              <a:buNone/>
              <a:defRPr sz="1200">
                <a:solidFill>
                  <a:schemeClr val="lt1"/>
                </a:solidFill>
                <a:latin typeface="Corbel"/>
                <a:ea typeface="Corbel"/>
                <a:cs typeface="Corbel"/>
                <a:sym typeface="Corbel"/>
              </a:defRPr>
            </a:lvl2pPr>
            <a:lvl3pPr marL="0" lvl="2" indent="0" algn="r">
              <a:spcBef>
                <a:spcPts val="0"/>
              </a:spcBef>
              <a:buNone/>
              <a:defRPr sz="1200">
                <a:solidFill>
                  <a:schemeClr val="lt1"/>
                </a:solidFill>
                <a:latin typeface="Corbel"/>
                <a:ea typeface="Corbel"/>
                <a:cs typeface="Corbel"/>
                <a:sym typeface="Corbel"/>
              </a:defRPr>
            </a:lvl3pPr>
            <a:lvl4pPr marL="0" lvl="3" indent="0" algn="r">
              <a:spcBef>
                <a:spcPts val="0"/>
              </a:spcBef>
              <a:buNone/>
              <a:defRPr sz="1200">
                <a:solidFill>
                  <a:schemeClr val="lt1"/>
                </a:solidFill>
                <a:latin typeface="Corbel"/>
                <a:ea typeface="Corbel"/>
                <a:cs typeface="Corbel"/>
                <a:sym typeface="Corbel"/>
              </a:defRPr>
            </a:lvl4pPr>
            <a:lvl5pPr marL="0" lvl="4" indent="0" algn="r">
              <a:spcBef>
                <a:spcPts val="0"/>
              </a:spcBef>
              <a:buNone/>
              <a:defRPr sz="1200">
                <a:solidFill>
                  <a:schemeClr val="lt1"/>
                </a:solidFill>
                <a:latin typeface="Corbel"/>
                <a:ea typeface="Corbel"/>
                <a:cs typeface="Corbel"/>
                <a:sym typeface="Corbel"/>
              </a:defRPr>
            </a:lvl5pPr>
            <a:lvl6pPr marL="0" lvl="5" indent="0" algn="r">
              <a:spcBef>
                <a:spcPts val="0"/>
              </a:spcBef>
              <a:buNone/>
              <a:defRPr sz="1200">
                <a:solidFill>
                  <a:schemeClr val="lt1"/>
                </a:solidFill>
                <a:latin typeface="Corbel"/>
                <a:ea typeface="Corbel"/>
                <a:cs typeface="Corbel"/>
                <a:sym typeface="Corbel"/>
              </a:defRPr>
            </a:lvl6pPr>
            <a:lvl7pPr marL="0" lvl="6" indent="0" algn="r">
              <a:spcBef>
                <a:spcPts val="0"/>
              </a:spcBef>
              <a:buNone/>
              <a:defRPr sz="1200">
                <a:solidFill>
                  <a:schemeClr val="lt1"/>
                </a:solidFill>
                <a:latin typeface="Corbel"/>
                <a:ea typeface="Corbel"/>
                <a:cs typeface="Corbel"/>
                <a:sym typeface="Corbel"/>
              </a:defRPr>
            </a:lvl7pPr>
            <a:lvl8pPr marL="0" lvl="7" indent="0" algn="r">
              <a:spcBef>
                <a:spcPts val="0"/>
              </a:spcBef>
              <a:buNone/>
              <a:defRPr sz="1200">
                <a:solidFill>
                  <a:schemeClr val="lt1"/>
                </a:solidFill>
                <a:latin typeface="Corbel"/>
                <a:ea typeface="Corbel"/>
                <a:cs typeface="Corbel"/>
                <a:sym typeface="Corbel"/>
              </a:defRPr>
            </a:lvl8pPr>
            <a:lvl9pPr marL="0" lvl="8" indent="0" algn="r">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Copy Page">
  <p:cSld name="1_Copy Page">
    <p:spTree>
      <p:nvGrpSpPr>
        <p:cNvPr id="1" name="Shape 248"/>
        <p:cNvGrpSpPr/>
        <p:nvPr/>
      </p:nvGrpSpPr>
      <p:grpSpPr>
        <a:xfrm>
          <a:off x="0" y="0"/>
          <a:ext cx="0" cy="0"/>
          <a:chOff x="0" y="0"/>
          <a:chExt cx="0" cy="0"/>
        </a:xfrm>
      </p:grpSpPr>
      <p:sp>
        <p:nvSpPr>
          <p:cNvPr id="249" name="Google Shape;249;p54"/>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50" name="Google Shape;250;p54"/>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251" name="Google Shape;251;p54"/>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252" name="Google Shape;252;p54"/>
          <p:cNvSpPr txBox="1">
            <a:spLocks noGrp="1"/>
          </p:cNvSpPr>
          <p:nvPr>
            <p:ph type="body" idx="1"/>
          </p:nvPr>
        </p:nvSpPr>
        <p:spPr>
          <a:xfrm>
            <a:off x="649979" y="1514474"/>
            <a:ext cx="11415883" cy="3967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760"/>
              <a:buFont typeface="Corbel"/>
              <a:buNone/>
              <a:defRPr sz="2200" b="1" i="0" cap="none">
                <a:solidFill>
                  <a:schemeClr val="accent6"/>
                </a:solidFill>
                <a:latin typeface="Corbel"/>
                <a:ea typeface="Corbel"/>
                <a:cs typeface="Corbel"/>
                <a:sym typeface="Corbel"/>
              </a:defRPr>
            </a:lvl1pPr>
            <a:lvl2pPr marL="914400" lvl="1" indent="-228600" algn="l">
              <a:lnSpc>
                <a:spcPct val="90000"/>
              </a:lnSpc>
              <a:spcBef>
                <a:spcPts val="200"/>
              </a:spcBef>
              <a:spcAft>
                <a:spcPts val="0"/>
              </a:spcAft>
              <a:buSzPts val="1440"/>
              <a:buFont typeface="Arial"/>
              <a:buNone/>
              <a:defRPr sz="1800" cap="none">
                <a:solidFill>
                  <a:schemeClr val="accent6"/>
                </a:solidFill>
                <a:latin typeface="Arial"/>
                <a:ea typeface="Arial"/>
                <a:cs typeface="Arial"/>
                <a:sym typeface="Arial"/>
              </a:defRPr>
            </a:lvl2pPr>
            <a:lvl3pPr marL="1371600" lvl="2"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3pPr>
            <a:lvl4pPr marL="1828800" lvl="3"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4pPr>
            <a:lvl5pPr marL="2286000" lvl="4"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53" name="Google Shape;253;p54"/>
          <p:cNvSpPr/>
          <p:nvPr/>
        </p:nvSpPr>
        <p:spPr>
          <a:xfrm flipH="1">
            <a:off x="397988" y="291951"/>
            <a:ext cx="112375" cy="691681"/>
          </a:xfrm>
          <a:prstGeom prst="rect">
            <a:avLst/>
          </a:prstGeom>
          <a:solidFill>
            <a:srgbClr val="E05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54" name="Google Shape;254;p54"/>
          <p:cNvSpPr txBox="1">
            <a:spLocks noGrp="1"/>
          </p:cNvSpPr>
          <p:nvPr>
            <p:ph type="sldNum" idx="12"/>
          </p:nvPr>
        </p:nvSpPr>
        <p:spPr>
          <a:xfrm>
            <a:off x="6014803" y="6264466"/>
            <a:ext cx="36725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700">
                <a:solidFill>
                  <a:srgbClr val="7F7F7F"/>
                </a:solidFill>
                <a:latin typeface="Arial"/>
                <a:ea typeface="Arial"/>
                <a:cs typeface="Arial"/>
                <a:sym typeface="Arial"/>
              </a:defRPr>
            </a:lvl1pPr>
            <a:lvl2pPr marL="0" lvl="1" indent="0" algn="ctr">
              <a:spcBef>
                <a:spcPts val="0"/>
              </a:spcBef>
              <a:buNone/>
              <a:defRPr sz="700">
                <a:solidFill>
                  <a:srgbClr val="7F7F7F"/>
                </a:solidFill>
                <a:latin typeface="Arial"/>
                <a:ea typeface="Arial"/>
                <a:cs typeface="Arial"/>
                <a:sym typeface="Arial"/>
              </a:defRPr>
            </a:lvl2pPr>
            <a:lvl3pPr marL="0" lvl="2" indent="0" algn="ctr">
              <a:spcBef>
                <a:spcPts val="0"/>
              </a:spcBef>
              <a:buNone/>
              <a:defRPr sz="700">
                <a:solidFill>
                  <a:srgbClr val="7F7F7F"/>
                </a:solidFill>
                <a:latin typeface="Arial"/>
                <a:ea typeface="Arial"/>
                <a:cs typeface="Arial"/>
                <a:sym typeface="Arial"/>
              </a:defRPr>
            </a:lvl3pPr>
            <a:lvl4pPr marL="0" lvl="3" indent="0" algn="ctr">
              <a:spcBef>
                <a:spcPts val="0"/>
              </a:spcBef>
              <a:buNone/>
              <a:defRPr sz="700">
                <a:solidFill>
                  <a:srgbClr val="7F7F7F"/>
                </a:solidFill>
                <a:latin typeface="Arial"/>
                <a:ea typeface="Arial"/>
                <a:cs typeface="Arial"/>
                <a:sym typeface="Arial"/>
              </a:defRPr>
            </a:lvl4pPr>
            <a:lvl5pPr marL="0" lvl="4" indent="0" algn="ctr">
              <a:spcBef>
                <a:spcPts val="0"/>
              </a:spcBef>
              <a:buNone/>
              <a:defRPr sz="700">
                <a:solidFill>
                  <a:srgbClr val="7F7F7F"/>
                </a:solidFill>
                <a:latin typeface="Arial"/>
                <a:ea typeface="Arial"/>
                <a:cs typeface="Arial"/>
                <a:sym typeface="Arial"/>
              </a:defRPr>
            </a:lvl5pPr>
            <a:lvl6pPr marL="0" lvl="5" indent="0" algn="ctr">
              <a:spcBef>
                <a:spcPts val="0"/>
              </a:spcBef>
              <a:buNone/>
              <a:defRPr sz="700">
                <a:solidFill>
                  <a:srgbClr val="7F7F7F"/>
                </a:solidFill>
                <a:latin typeface="Arial"/>
                <a:ea typeface="Arial"/>
                <a:cs typeface="Arial"/>
                <a:sym typeface="Arial"/>
              </a:defRPr>
            </a:lvl6pPr>
            <a:lvl7pPr marL="0" lvl="6" indent="0" algn="ctr">
              <a:spcBef>
                <a:spcPts val="0"/>
              </a:spcBef>
              <a:buNone/>
              <a:defRPr sz="700">
                <a:solidFill>
                  <a:srgbClr val="7F7F7F"/>
                </a:solidFill>
                <a:latin typeface="Arial"/>
                <a:ea typeface="Arial"/>
                <a:cs typeface="Arial"/>
                <a:sym typeface="Arial"/>
              </a:defRPr>
            </a:lvl7pPr>
            <a:lvl8pPr marL="0" lvl="7" indent="0" algn="ctr">
              <a:spcBef>
                <a:spcPts val="0"/>
              </a:spcBef>
              <a:buNone/>
              <a:defRPr sz="700">
                <a:solidFill>
                  <a:srgbClr val="7F7F7F"/>
                </a:solidFill>
                <a:latin typeface="Arial"/>
                <a:ea typeface="Arial"/>
                <a:cs typeface="Arial"/>
                <a:sym typeface="Arial"/>
              </a:defRPr>
            </a:lvl8pPr>
            <a:lvl9pPr marL="0" lvl="8" indent="0" algn="ctr">
              <a:spcBef>
                <a:spcPts val="0"/>
              </a:spcBef>
              <a:buNone/>
              <a:defRPr sz="700">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55" name="Google Shape;255;p54"/>
          <p:cNvSpPr txBox="1">
            <a:spLocks noGrp="1"/>
          </p:cNvSpPr>
          <p:nvPr>
            <p:ph type="body" idx="2"/>
          </p:nvPr>
        </p:nvSpPr>
        <p:spPr>
          <a:xfrm>
            <a:off x="649978" y="2083633"/>
            <a:ext cx="11415883" cy="3253891"/>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a:latin typeface="Corbel"/>
                <a:ea typeface="Corbel"/>
                <a:cs typeface="Corbel"/>
                <a:sym typeface="Corbel"/>
              </a:defRPr>
            </a:lvl1pPr>
            <a:lvl2pPr marL="914400" lvl="1" indent="-330200" algn="l">
              <a:lnSpc>
                <a:spcPct val="90000"/>
              </a:lnSpc>
              <a:spcBef>
                <a:spcPts val="200"/>
              </a:spcBef>
              <a:spcAft>
                <a:spcPts val="0"/>
              </a:spcAft>
              <a:buSzPts val="1600"/>
              <a:buChar char="•"/>
              <a:defRPr>
                <a:latin typeface="Corbel"/>
                <a:ea typeface="Corbel"/>
                <a:cs typeface="Corbel"/>
                <a:sym typeface="Corbel"/>
              </a:defRPr>
            </a:lvl2pPr>
            <a:lvl3pPr marL="1371600" lvl="2" indent="-320039" algn="l">
              <a:lnSpc>
                <a:spcPct val="90000"/>
              </a:lnSpc>
              <a:spcBef>
                <a:spcPts val="400"/>
              </a:spcBef>
              <a:spcAft>
                <a:spcPts val="0"/>
              </a:spcAft>
              <a:buSzPts val="1440"/>
              <a:buChar char="•"/>
              <a:defRPr>
                <a:latin typeface="Corbel"/>
                <a:ea typeface="Corbel"/>
                <a:cs typeface="Corbel"/>
                <a:sym typeface="Corbel"/>
              </a:defRPr>
            </a:lvl3pPr>
            <a:lvl4pPr marL="1828800" lvl="3" indent="-309880" algn="l">
              <a:lnSpc>
                <a:spcPct val="90000"/>
              </a:lnSpc>
              <a:spcBef>
                <a:spcPts val="400"/>
              </a:spcBef>
              <a:spcAft>
                <a:spcPts val="0"/>
              </a:spcAft>
              <a:buSzPts val="1280"/>
              <a:buChar char="•"/>
              <a:defRPr>
                <a:latin typeface="Corbel"/>
                <a:ea typeface="Corbel"/>
                <a:cs typeface="Corbel"/>
                <a:sym typeface="Corbel"/>
              </a:defRPr>
            </a:lvl4pPr>
            <a:lvl5pPr marL="2286000" lvl="4" indent="-309879" algn="l">
              <a:lnSpc>
                <a:spcPct val="90000"/>
              </a:lnSpc>
              <a:spcBef>
                <a:spcPts val="400"/>
              </a:spcBef>
              <a:spcAft>
                <a:spcPts val="0"/>
              </a:spcAft>
              <a:buSzPts val="1280"/>
              <a:buChar char="•"/>
              <a:defRPr>
                <a:latin typeface="Corbel"/>
                <a:ea typeface="Corbel"/>
                <a:cs typeface="Corbel"/>
                <a:sym typeface="Corbel"/>
              </a:defRPr>
            </a:lvl5pPr>
            <a:lvl6pPr marL="2743200" lvl="5" indent="-309879" algn="l">
              <a:lnSpc>
                <a:spcPct val="90000"/>
              </a:lnSpc>
              <a:spcBef>
                <a:spcPts val="400"/>
              </a:spcBef>
              <a:spcAft>
                <a:spcPts val="0"/>
              </a:spcAft>
              <a:buSzPts val="1280"/>
              <a:buChar char="•"/>
              <a:defRPr>
                <a:latin typeface="Corbel"/>
                <a:ea typeface="Corbel"/>
                <a:cs typeface="Corbel"/>
                <a:sym typeface="Corbel"/>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56" name="Google Shape;256;p54"/>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py &amp; Image Slide">
  <p:cSld name="Copy &amp; Image Slide">
    <p:spTree>
      <p:nvGrpSpPr>
        <p:cNvPr id="1" name="Shape 257"/>
        <p:cNvGrpSpPr/>
        <p:nvPr/>
      </p:nvGrpSpPr>
      <p:grpSpPr>
        <a:xfrm>
          <a:off x="0" y="0"/>
          <a:ext cx="0" cy="0"/>
          <a:chOff x="0" y="0"/>
          <a:chExt cx="0" cy="0"/>
        </a:xfrm>
      </p:grpSpPr>
      <p:sp>
        <p:nvSpPr>
          <p:cNvPr id="258" name="Google Shape;258;p55"/>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59" name="Google Shape;259;p55"/>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260" name="Google Shape;260;p55"/>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261" name="Google Shape;261;p55"/>
          <p:cNvSpPr txBox="1">
            <a:spLocks noGrp="1"/>
          </p:cNvSpPr>
          <p:nvPr>
            <p:ph type="body" idx="1"/>
          </p:nvPr>
        </p:nvSpPr>
        <p:spPr>
          <a:xfrm>
            <a:off x="4750543" y="876524"/>
            <a:ext cx="6775150" cy="5688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760"/>
              <a:buFont typeface="Corbel"/>
              <a:buNone/>
              <a:defRPr sz="2200" b="1" i="0" cap="none">
                <a:solidFill>
                  <a:schemeClr val="accent6"/>
                </a:solidFill>
                <a:latin typeface="Corbel"/>
                <a:ea typeface="Corbel"/>
                <a:cs typeface="Corbel"/>
                <a:sym typeface="Corbel"/>
              </a:defRPr>
            </a:lvl1pPr>
            <a:lvl2pPr marL="914400" lvl="1" indent="-228600" algn="l">
              <a:lnSpc>
                <a:spcPct val="90000"/>
              </a:lnSpc>
              <a:spcBef>
                <a:spcPts val="200"/>
              </a:spcBef>
              <a:spcAft>
                <a:spcPts val="0"/>
              </a:spcAft>
              <a:buSzPts val="1440"/>
              <a:buFont typeface="Arial"/>
              <a:buNone/>
              <a:defRPr sz="1800" cap="none">
                <a:solidFill>
                  <a:schemeClr val="accent6"/>
                </a:solidFill>
                <a:latin typeface="Arial"/>
                <a:ea typeface="Arial"/>
                <a:cs typeface="Arial"/>
                <a:sym typeface="Arial"/>
              </a:defRPr>
            </a:lvl2pPr>
            <a:lvl3pPr marL="1371600" lvl="2"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3pPr>
            <a:lvl4pPr marL="1828800" lvl="3"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4pPr>
            <a:lvl5pPr marL="2286000" lvl="4"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62" name="Google Shape;262;p55"/>
          <p:cNvSpPr/>
          <p:nvPr/>
        </p:nvSpPr>
        <p:spPr>
          <a:xfrm>
            <a:off x="539035" y="-1"/>
            <a:ext cx="3551275" cy="21105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63" name="Google Shape;263;p55"/>
          <p:cNvSpPr/>
          <p:nvPr/>
        </p:nvSpPr>
        <p:spPr>
          <a:xfrm>
            <a:off x="539035" y="5337523"/>
            <a:ext cx="3551275" cy="15204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64" name="Google Shape;264;p55"/>
          <p:cNvSpPr txBox="1">
            <a:spLocks noGrp="1"/>
          </p:cNvSpPr>
          <p:nvPr>
            <p:ph type="body" idx="2"/>
          </p:nvPr>
        </p:nvSpPr>
        <p:spPr>
          <a:xfrm>
            <a:off x="539035" y="2420570"/>
            <a:ext cx="3551275" cy="14993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920"/>
              <a:buFont typeface="Corbel"/>
              <a:buNone/>
              <a:defRPr sz="2400" b="0" i="1" cap="none">
                <a:solidFill>
                  <a:schemeClr val="accent6"/>
                </a:solidFill>
                <a:latin typeface="Corbel"/>
                <a:ea typeface="Corbel"/>
                <a:cs typeface="Corbel"/>
                <a:sym typeface="Corbel"/>
              </a:defRPr>
            </a:lvl1pPr>
            <a:lvl2pPr marL="914400" lvl="1" indent="-228600" algn="l">
              <a:lnSpc>
                <a:spcPct val="90000"/>
              </a:lnSpc>
              <a:spcBef>
                <a:spcPts val="200"/>
              </a:spcBef>
              <a:spcAft>
                <a:spcPts val="0"/>
              </a:spcAft>
              <a:buSzPts val="1440"/>
              <a:buFont typeface="Arial"/>
              <a:buNone/>
              <a:defRPr sz="1800">
                <a:solidFill>
                  <a:schemeClr val="dk2"/>
                </a:solidFill>
                <a:latin typeface="Arial"/>
                <a:ea typeface="Arial"/>
                <a:cs typeface="Arial"/>
                <a:sym typeface="Arial"/>
              </a:defRPr>
            </a:lvl2pPr>
            <a:lvl3pPr marL="1371600" lvl="2" indent="-228600" algn="l">
              <a:lnSpc>
                <a:spcPct val="90000"/>
              </a:lnSpc>
              <a:spcBef>
                <a:spcPts val="400"/>
              </a:spcBef>
              <a:spcAft>
                <a:spcPts val="0"/>
              </a:spcAft>
              <a:buClr>
                <a:schemeClr val="dk2"/>
              </a:buClr>
              <a:buSzPts val="1200"/>
              <a:buFont typeface="Arial"/>
              <a:buNone/>
              <a:defRPr sz="1600">
                <a:solidFill>
                  <a:schemeClr val="lt1"/>
                </a:solidFill>
                <a:latin typeface="Arial"/>
                <a:ea typeface="Arial"/>
                <a:cs typeface="Arial"/>
                <a:sym typeface="Arial"/>
              </a:defRPr>
            </a:lvl3pPr>
            <a:lvl4pPr marL="1828800" lvl="3" indent="-228600" algn="l">
              <a:lnSpc>
                <a:spcPct val="90000"/>
              </a:lnSpc>
              <a:spcBef>
                <a:spcPts val="400"/>
              </a:spcBef>
              <a:spcAft>
                <a:spcPts val="0"/>
              </a:spcAft>
              <a:buSzPts val="1280"/>
              <a:buFont typeface="Corbel"/>
              <a:buNone/>
              <a:defRPr/>
            </a:lvl4pPr>
            <a:lvl5pPr marL="2286000" lvl="4" indent="-228600" algn="l">
              <a:lnSpc>
                <a:spcPct val="90000"/>
              </a:lnSpc>
              <a:spcBef>
                <a:spcPts val="400"/>
              </a:spcBef>
              <a:spcAft>
                <a:spcPts val="0"/>
              </a:spcAft>
              <a:buSzPts val="1280"/>
              <a:buFont typeface="Corbel"/>
              <a:buNone/>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65" name="Google Shape;265;p55"/>
          <p:cNvSpPr txBox="1">
            <a:spLocks noGrp="1"/>
          </p:cNvSpPr>
          <p:nvPr>
            <p:ph type="body" idx="3"/>
          </p:nvPr>
        </p:nvSpPr>
        <p:spPr>
          <a:xfrm>
            <a:off x="4750543" y="1442281"/>
            <a:ext cx="6775150" cy="3253891"/>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a:latin typeface="Corbel"/>
                <a:ea typeface="Corbel"/>
                <a:cs typeface="Corbel"/>
                <a:sym typeface="Corbel"/>
              </a:defRPr>
            </a:lvl1pPr>
            <a:lvl2pPr marL="914400" lvl="1" indent="-330200" algn="l">
              <a:lnSpc>
                <a:spcPct val="90000"/>
              </a:lnSpc>
              <a:spcBef>
                <a:spcPts val="200"/>
              </a:spcBef>
              <a:spcAft>
                <a:spcPts val="0"/>
              </a:spcAft>
              <a:buSzPts val="1600"/>
              <a:buChar char="•"/>
              <a:defRPr>
                <a:latin typeface="Corbel"/>
                <a:ea typeface="Corbel"/>
                <a:cs typeface="Corbel"/>
                <a:sym typeface="Corbel"/>
              </a:defRPr>
            </a:lvl2pPr>
            <a:lvl3pPr marL="1371600" lvl="2" indent="-320039" algn="l">
              <a:lnSpc>
                <a:spcPct val="90000"/>
              </a:lnSpc>
              <a:spcBef>
                <a:spcPts val="400"/>
              </a:spcBef>
              <a:spcAft>
                <a:spcPts val="0"/>
              </a:spcAft>
              <a:buSzPts val="1440"/>
              <a:buChar char="•"/>
              <a:defRPr>
                <a:latin typeface="Corbel"/>
                <a:ea typeface="Corbel"/>
                <a:cs typeface="Corbel"/>
                <a:sym typeface="Corbel"/>
              </a:defRPr>
            </a:lvl3pPr>
            <a:lvl4pPr marL="1828800" lvl="3" indent="-309880" algn="l">
              <a:lnSpc>
                <a:spcPct val="90000"/>
              </a:lnSpc>
              <a:spcBef>
                <a:spcPts val="400"/>
              </a:spcBef>
              <a:spcAft>
                <a:spcPts val="0"/>
              </a:spcAft>
              <a:buSzPts val="1280"/>
              <a:buChar char="•"/>
              <a:defRPr>
                <a:latin typeface="Corbel"/>
                <a:ea typeface="Corbel"/>
                <a:cs typeface="Corbel"/>
                <a:sym typeface="Corbel"/>
              </a:defRPr>
            </a:lvl4pPr>
            <a:lvl5pPr marL="2286000" lvl="4" indent="-309879" algn="l">
              <a:lnSpc>
                <a:spcPct val="90000"/>
              </a:lnSpc>
              <a:spcBef>
                <a:spcPts val="400"/>
              </a:spcBef>
              <a:spcAft>
                <a:spcPts val="0"/>
              </a:spcAft>
              <a:buSzPts val="1280"/>
              <a:buChar char="•"/>
              <a:defRPr>
                <a:latin typeface="Corbel"/>
                <a:ea typeface="Corbel"/>
                <a:cs typeface="Corbel"/>
                <a:sym typeface="Corbel"/>
              </a:defRPr>
            </a:lvl5pPr>
            <a:lvl6pPr marL="2743200" lvl="5" indent="-309879" algn="l">
              <a:lnSpc>
                <a:spcPct val="90000"/>
              </a:lnSpc>
              <a:spcBef>
                <a:spcPts val="400"/>
              </a:spcBef>
              <a:spcAft>
                <a:spcPts val="0"/>
              </a:spcAft>
              <a:buSzPts val="1280"/>
              <a:buChar char="•"/>
              <a:defRPr>
                <a:latin typeface="Corbel"/>
                <a:ea typeface="Corbel"/>
                <a:cs typeface="Corbel"/>
                <a:sym typeface="Corbel"/>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66" name="Google Shape;266;p5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20"/>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0"/>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7200"/>
              <a:buFont typeface="Corbel"/>
              <a:buNone/>
              <a:defRPr sz="72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35" name="Google Shape;35;p2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FFFFFF"/>
                </a:solidFill>
                <a:latin typeface="Corbel"/>
                <a:ea typeface="Corbel"/>
                <a:cs typeface="Corbel"/>
                <a:sym typeface="Corbel"/>
              </a:defRPr>
            </a:lvl1pPr>
            <a:lvl2pPr marL="0" lvl="1" indent="0" algn="r">
              <a:spcBef>
                <a:spcPts val="0"/>
              </a:spcBef>
              <a:buNone/>
              <a:defRPr sz="1200">
                <a:solidFill>
                  <a:srgbClr val="FFFFFF"/>
                </a:solidFill>
                <a:latin typeface="Corbel"/>
                <a:ea typeface="Corbel"/>
                <a:cs typeface="Corbel"/>
                <a:sym typeface="Corbel"/>
              </a:defRPr>
            </a:lvl2pPr>
            <a:lvl3pPr marL="0" lvl="2" indent="0" algn="r">
              <a:spcBef>
                <a:spcPts val="0"/>
              </a:spcBef>
              <a:buNone/>
              <a:defRPr sz="1200">
                <a:solidFill>
                  <a:srgbClr val="FFFFFF"/>
                </a:solidFill>
                <a:latin typeface="Corbel"/>
                <a:ea typeface="Corbel"/>
                <a:cs typeface="Corbel"/>
                <a:sym typeface="Corbel"/>
              </a:defRPr>
            </a:lvl3pPr>
            <a:lvl4pPr marL="0" lvl="3" indent="0" algn="r">
              <a:spcBef>
                <a:spcPts val="0"/>
              </a:spcBef>
              <a:buNone/>
              <a:defRPr sz="1200">
                <a:solidFill>
                  <a:srgbClr val="FFFFFF"/>
                </a:solidFill>
                <a:latin typeface="Corbel"/>
                <a:ea typeface="Corbel"/>
                <a:cs typeface="Corbel"/>
                <a:sym typeface="Corbel"/>
              </a:defRPr>
            </a:lvl4pPr>
            <a:lvl5pPr marL="0" lvl="4" indent="0" algn="r">
              <a:spcBef>
                <a:spcPts val="0"/>
              </a:spcBef>
              <a:buNone/>
              <a:defRPr sz="1200">
                <a:solidFill>
                  <a:srgbClr val="FFFFFF"/>
                </a:solidFill>
                <a:latin typeface="Corbel"/>
                <a:ea typeface="Corbel"/>
                <a:cs typeface="Corbel"/>
                <a:sym typeface="Corbel"/>
              </a:defRPr>
            </a:lvl5pPr>
            <a:lvl6pPr marL="0" lvl="5" indent="0" algn="r">
              <a:spcBef>
                <a:spcPts val="0"/>
              </a:spcBef>
              <a:buNone/>
              <a:defRPr sz="1200">
                <a:solidFill>
                  <a:srgbClr val="FFFFFF"/>
                </a:solidFill>
                <a:latin typeface="Corbel"/>
                <a:ea typeface="Corbel"/>
                <a:cs typeface="Corbel"/>
                <a:sym typeface="Corbel"/>
              </a:defRPr>
            </a:lvl6pPr>
            <a:lvl7pPr marL="0" lvl="6" indent="0" algn="r">
              <a:spcBef>
                <a:spcPts val="0"/>
              </a:spcBef>
              <a:buNone/>
              <a:defRPr sz="1200">
                <a:solidFill>
                  <a:srgbClr val="FFFFFF"/>
                </a:solidFill>
                <a:latin typeface="Corbel"/>
                <a:ea typeface="Corbel"/>
                <a:cs typeface="Corbel"/>
                <a:sym typeface="Corbel"/>
              </a:defRPr>
            </a:lvl7pPr>
            <a:lvl8pPr marL="0" lvl="7" indent="0" algn="r">
              <a:spcBef>
                <a:spcPts val="0"/>
              </a:spcBef>
              <a:buNone/>
              <a:defRPr sz="1200">
                <a:solidFill>
                  <a:srgbClr val="FFFFFF"/>
                </a:solidFill>
                <a:latin typeface="Corbel"/>
                <a:ea typeface="Corbel"/>
                <a:cs typeface="Corbel"/>
                <a:sym typeface="Corbel"/>
              </a:defRPr>
            </a:lvl8pPr>
            <a:lvl9pPr marL="0" lvl="8" indent="0" algn="r">
              <a:spcBef>
                <a:spcPts val="0"/>
              </a:spcBef>
              <a:buNone/>
              <a:defRPr sz="1200">
                <a:solidFill>
                  <a:srgbClr val="FFFFFF"/>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38" name="Google Shape;38;p20"/>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Copy &amp; Image Slide">
  <p:cSld name="1_Copy &amp; Image Slide">
    <p:spTree>
      <p:nvGrpSpPr>
        <p:cNvPr id="1" name="Shape 267"/>
        <p:cNvGrpSpPr/>
        <p:nvPr/>
      </p:nvGrpSpPr>
      <p:grpSpPr>
        <a:xfrm>
          <a:off x="0" y="0"/>
          <a:ext cx="0" cy="0"/>
          <a:chOff x="0" y="0"/>
          <a:chExt cx="0" cy="0"/>
        </a:xfrm>
      </p:grpSpPr>
      <p:sp>
        <p:nvSpPr>
          <p:cNvPr id="268" name="Google Shape;268;p56"/>
          <p:cNvSpPr/>
          <p:nvPr/>
        </p:nvSpPr>
        <p:spPr>
          <a:xfrm>
            <a:off x="6014803" y="0"/>
            <a:ext cx="6187981" cy="6873778"/>
          </a:xfrm>
          <a:prstGeom prst="rect">
            <a:avLst/>
          </a:prstGeom>
          <a:solidFill>
            <a:srgbClr val="009E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69" name="Google Shape;269;p56"/>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270" name="Google Shape;270;p56"/>
          <p:cNvPicPr preferRelativeResize="0"/>
          <p:nvPr/>
        </p:nvPicPr>
        <p:blipFill rotWithShape="1">
          <a:blip r:embed="rId3">
            <a:alphaModFix/>
          </a:blip>
          <a:srcRect/>
          <a:stretch/>
        </p:blipFill>
        <p:spPr>
          <a:xfrm>
            <a:off x="9889882" y="6155805"/>
            <a:ext cx="1578346" cy="460350"/>
          </a:xfrm>
          <a:prstGeom prst="rect">
            <a:avLst/>
          </a:prstGeom>
          <a:noFill/>
          <a:ln>
            <a:noFill/>
          </a:ln>
        </p:spPr>
      </p:pic>
      <p:sp>
        <p:nvSpPr>
          <p:cNvPr id="271" name="Google Shape;271;p56"/>
          <p:cNvSpPr txBox="1">
            <a:spLocks noGrp="1"/>
          </p:cNvSpPr>
          <p:nvPr>
            <p:ph type="body" idx="1"/>
          </p:nvPr>
        </p:nvSpPr>
        <p:spPr>
          <a:xfrm>
            <a:off x="6708822" y="291951"/>
            <a:ext cx="5407353" cy="69168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080"/>
              <a:buFont typeface="Corbel"/>
              <a:buNone/>
              <a:defRPr sz="2600" b="1" i="0" cap="none">
                <a:solidFill>
                  <a:schemeClr val="lt1"/>
                </a:solidFill>
                <a:latin typeface="Corbel"/>
                <a:ea typeface="Corbel"/>
                <a:cs typeface="Corbel"/>
                <a:sym typeface="Corbel"/>
              </a:defRPr>
            </a:lvl1pPr>
            <a:lvl2pPr marL="914400" lvl="1" indent="-228600" algn="l">
              <a:lnSpc>
                <a:spcPct val="90000"/>
              </a:lnSpc>
              <a:spcBef>
                <a:spcPts val="200"/>
              </a:spcBef>
              <a:spcAft>
                <a:spcPts val="0"/>
              </a:spcAft>
              <a:buSzPts val="1600"/>
              <a:buFont typeface="Corbel"/>
              <a:buNone/>
              <a:defRPr/>
            </a:lvl2pPr>
            <a:lvl3pPr marL="1371600" lvl="2" indent="-228600" algn="l">
              <a:lnSpc>
                <a:spcPct val="90000"/>
              </a:lnSpc>
              <a:spcBef>
                <a:spcPts val="400"/>
              </a:spcBef>
              <a:spcAft>
                <a:spcPts val="0"/>
              </a:spcAft>
              <a:buSzPts val="1440"/>
              <a:buFont typeface="Corbel"/>
              <a:buNone/>
              <a:defRPr/>
            </a:lvl3pPr>
            <a:lvl4pPr marL="1828800" lvl="3" indent="-228600" algn="l">
              <a:lnSpc>
                <a:spcPct val="90000"/>
              </a:lnSpc>
              <a:spcBef>
                <a:spcPts val="400"/>
              </a:spcBef>
              <a:spcAft>
                <a:spcPts val="0"/>
              </a:spcAft>
              <a:buSzPts val="1280"/>
              <a:buFont typeface="Corbel"/>
              <a:buNone/>
              <a:defRPr/>
            </a:lvl4pPr>
            <a:lvl5pPr marL="2286000" lvl="4" indent="-228600" algn="l">
              <a:lnSpc>
                <a:spcPct val="90000"/>
              </a:lnSpc>
              <a:spcBef>
                <a:spcPts val="400"/>
              </a:spcBef>
              <a:spcAft>
                <a:spcPts val="0"/>
              </a:spcAft>
              <a:buSzPts val="1280"/>
              <a:buFont typeface="Corbel"/>
              <a:buNone/>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72" name="Google Shape;272;p56"/>
          <p:cNvSpPr/>
          <p:nvPr/>
        </p:nvSpPr>
        <p:spPr>
          <a:xfrm flipH="1">
            <a:off x="6520626" y="291951"/>
            <a:ext cx="112375" cy="6916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73" name="Google Shape;273;p56"/>
          <p:cNvSpPr txBox="1">
            <a:spLocks noGrp="1"/>
          </p:cNvSpPr>
          <p:nvPr>
            <p:ph type="body" idx="2"/>
          </p:nvPr>
        </p:nvSpPr>
        <p:spPr>
          <a:xfrm>
            <a:off x="6772618" y="1498696"/>
            <a:ext cx="5343557" cy="3253891"/>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Clr>
                <a:schemeClr val="lt1"/>
              </a:buClr>
              <a:buSzPts val="1760"/>
              <a:buChar char="•"/>
              <a:defRPr>
                <a:solidFill>
                  <a:schemeClr val="lt1"/>
                </a:solidFill>
                <a:latin typeface="Corbel"/>
                <a:ea typeface="Corbel"/>
                <a:cs typeface="Corbel"/>
                <a:sym typeface="Corbel"/>
              </a:defRPr>
            </a:lvl1pPr>
            <a:lvl2pPr marL="914400" lvl="1" indent="-330200" algn="l">
              <a:lnSpc>
                <a:spcPct val="90000"/>
              </a:lnSpc>
              <a:spcBef>
                <a:spcPts val="200"/>
              </a:spcBef>
              <a:spcAft>
                <a:spcPts val="0"/>
              </a:spcAft>
              <a:buClr>
                <a:schemeClr val="lt1"/>
              </a:buClr>
              <a:buSzPts val="1600"/>
              <a:buChar char="•"/>
              <a:defRPr>
                <a:solidFill>
                  <a:schemeClr val="lt1"/>
                </a:solidFill>
                <a:latin typeface="Corbel"/>
                <a:ea typeface="Corbel"/>
                <a:cs typeface="Corbel"/>
                <a:sym typeface="Corbel"/>
              </a:defRPr>
            </a:lvl2pPr>
            <a:lvl3pPr marL="1371600" lvl="2" indent="-320039" algn="l">
              <a:lnSpc>
                <a:spcPct val="90000"/>
              </a:lnSpc>
              <a:spcBef>
                <a:spcPts val="400"/>
              </a:spcBef>
              <a:spcAft>
                <a:spcPts val="0"/>
              </a:spcAft>
              <a:buClr>
                <a:schemeClr val="lt1"/>
              </a:buClr>
              <a:buSzPts val="1440"/>
              <a:buChar char="•"/>
              <a:defRPr>
                <a:solidFill>
                  <a:schemeClr val="lt1"/>
                </a:solidFill>
                <a:latin typeface="Corbel"/>
                <a:ea typeface="Corbel"/>
                <a:cs typeface="Corbel"/>
                <a:sym typeface="Corbel"/>
              </a:defRPr>
            </a:lvl3pPr>
            <a:lvl4pPr marL="1828800" lvl="3" indent="-309880" algn="l">
              <a:lnSpc>
                <a:spcPct val="90000"/>
              </a:lnSpc>
              <a:spcBef>
                <a:spcPts val="400"/>
              </a:spcBef>
              <a:spcAft>
                <a:spcPts val="0"/>
              </a:spcAft>
              <a:buClr>
                <a:schemeClr val="lt1"/>
              </a:buClr>
              <a:buSzPts val="1280"/>
              <a:buChar char="•"/>
              <a:defRPr>
                <a:solidFill>
                  <a:schemeClr val="lt1"/>
                </a:solidFill>
                <a:latin typeface="Corbel"/>
                <a:ea typeface="Corbel"/>
                <a:cs typeface="Corbel"/>
                <a:sym typeface="Corbel"/>
              </a:defRPr>
            </a:lvl4pPr>
            <a:lvl5pPr marL="2286000" lvl="4" indent="-309879" algn="l">
              <a:lnSpc>
                <a:spcPct val="90000"/>
              </a:lnSpc>
              <a:spcBef>
                <a:spcPts val="400"/>
              </a:spcBef>
              <a:spcAft>
                <a:spcPts val="0"/>
              </a:spcAft>
              <a:buClr>
                <a:schemeClr val="lt1"/>
              </a:buClr>
              <a:buSzPts val="1280"/>
              <a:buChar char="•"/>
              <a:defRPr>
                <a:solidFill>
                  <a:schemeClr val="lt1"/>
                </a:solidFill>
                <a:latin typeface="Corbel"/>
                <a:ea typeface="Corbel"/>
                <a:cs typeface="Corbel"/>
                <a:sym typeface="Corbel"/>
              </a:defRPr>
            </a:lvl5pPr>
            <a:lvl6pPr marL="2743200" lvl="5" indent="-309879" algn="l">
              <a:lnSpc>
                <a:spcPct val="90000"/>
              </a:lnSpc>
              <a:spcBef>
                <a:spcPts val="400"/>
              </a:spcBef>
              <a:spcAft>
                <a:spcPts val="0"/>
              </a:spcAft>
              <a:buClr>
                <a:schemeClr val="lt1"/>
              </a:buClr>
              <a:buSzPts val="1280"/>
              <a:buChar char="•"/>
              <a:defRPr>
                <a:solidFill>
                  <a:schemeClr val="lt1"/>
                </a:solidFill>
                <a:latin typeface="Corbel"/>
                <a:ea typeface="Corbel"/>
                <a:cs typeface="Corbel"/>
                <a:sym typeface="Corbel"/>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74" name="Google Shape;274;p5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orbel"/>
                <a:ea typeface="Corbel"/>
                <a:cs typeface="Corbel"/>
                <a:sym typeface="Corbel"/>
              </a:defRPr>
            </a:lvl1pPr>
            <a:lvl2pPr marL="0" lvl="1" indent="0" algn="r">
              <a:spcBef>
                <a:spcPts val="0"/>
              </a:spcBef>
              <a:buNone/>
              <a:defRPr sz="1200">
                <a:solidFill>
                  <a:schemeClr val="lt1"/>
                </a:solidFill>
                <a:latin typeface="Corbel"/>
                <a:ea typeface="Corbel"/>
                <a:cs typeface="Corbel"/>
                <a:sym typeface="Corbel"/>
              </a:defRPr>
            </a:lvl2pPr>
            <a:lvl3pPr marL="0" lvl="2" indent="0" algn="r">
              <a:spcBef>
                <a:spcPts val="0"/>
              </a:spcBef>
              <a:buNone/>
              <a:defRPr sz="1200">
                <a:solidFill>
                  <a:schemeClr val="lt1"/>
                </a:solidFill>
                <a:latin typeface="Corbel"/>
                <a:ea typeface="Corbel"/>
                <a:cs typeface="Corbel"/>
                <a:sym typeface="Corbel"/>
              </a:defRPr>
            </a:lvl3pPr>
            <a:lvl4pPr marL="0" lvl="3" indent="0" algn="r">
              <a:spcBef>
                <a:spcPts val="0"/>
              </a:spcBef>
              <a:buNone/>
              <a:defRPr sz="1200">
                <a:solidFill>
                  <a:schemeClr val="lt1"/>
                </a:solidFill>
                <a:latin typeface="Corbel"/>
                <a:ea typeface="Corbel"/>
                <a:cs typeface="Corbel"/>
                <a:sym typeface="Corbel"/>
              </a:defRPr>
            </a:lvl4pPr>
            <a:lvl5pPr marL="0" lvl="4" indent="0" algn="r">
              <a:spcBef>
                <a:spcPts val="0"/>
              </a:spcBef>
              <a:buNone/>
              <a:defRPr sz="1200">
                <a:solidFill>
                  <a:schemeClr val="lt1"/>
                </a:solidFill>
                <a:latin typeface="Corbel"/>
                <a:ea typeface="Corbel"/>
                <a:cs typeface="Corbel"/>
                <a:sym typeface="Corbel"/>
              </a:defRPr>
            </a:lvl5pPr>
            <a:lvl6pPr marL="0" lvl="5" indent="0" algn="r">
              <a:spcBef>
                <a:spcPts val="0"/>
              </a:spcBef>
              <a:buNone/>
              <a:defRPr sz="1200">
                <a:solidFill>
                  <a:schemeClr val="lt1"/>
                </a:solidFill>
                <a:latin typeface="Corbel"/>
                <a:ea typeface="Corbel"/>
                <a:cs typeface="Corbel"/>
                <a:sym typeface="Corbel"/>
              </a:defRPr>
            </a:lvl6pPr>
            <a:lvl7pPr marL="0" lvl="6" indent="0" algn="r">
              <a:spcBef>
                <a:spcPts val="0"/>
              </a:spcBef>
              <a:buNone/>
              <a:defRPr sz="1200">
                <a:solidFill>
                  <a:schemeClr val="lt1"/>
                </a:solidFill>
                <a:latin typeface="Corbel"/>
                <a:ea typeface="Corbel"/>
                <a:cs typeface="Corbel"/>
                <a:sym typeface="Corbel"/>
              </a:defRPr>
            </a:lvl7pPr>
            <a:lvl8pPr marL="0" lvl="7" indent="0" algn="r">
              <a:spcBef>
                <a:spcPts val="0"/>
              </a:spcBef>
              <a:buNone/>
              <a:defRPr sz="1200">
                <a:solidFill>
                  <a:schemeClr val="lt1"/>
                </a:solidFill>
                <a:latin typeface="Corbel"/>
                <a:ea typeface="Corbel"/>
                <a:cs typeface="Corbel"/>
                <a:sym typeface="Corbel"/>
              </a:defRPr>
            </a:lvl8pPr>
            <a:lvl9pPr marL="0" lvl="8" indent="0" algn="r">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275"/>
        <p:cNvGrpSpPr/>
        <p:nvPr/>
      </p:nvGrpSpPr>
      <p:grpSpPr>
        <a:xfrm>
          <a:off x="0" y="0"/>
          <a:ext cx="0" cy="0"/>
          <a:chOff x="0" y="0"/>
          <a:chExt cx="0" cy="0"/>
        </a:xfrm>
      </p:grpSpPr>
      <p:sp>
        <p:nvSpPr>
          <p:cNvPr id="276" name="Google Shape;276;p57"/>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77" name="Google Shape;277;p57"/>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278" name="Google Shape;278;p57"/>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279" name="Google Shape;279;p57"/>
          <p:cNvSpPr>
            <a:spLocks noGrp="1"/>
          </p:cNvSpPr>
          <p:nvPr>
            <p:ph type="tbl" idx="2"/>
          </p:nvPr>
        </p:nvSpPr>
        <p:spPr>
          <a:xfrm>
            <a:off x="649979" y="2113613"/>
            <a:ext cx="10832409" cy="36283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2"/>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80" name="Google Shape;280;p57"/>
          <p:cNvSpPr txBox="1">
            <a:spLocks noGrp="1"/>
          </p:cNvSpPr>
          <p:nvPr>
            <p:ph type="body" idx="1"/>
          </p:nvPr>
        </p:nvSpPr>
        <p:spPr>
          <a:xfrm>
            <a:off x="607449" y="291951"/>
            <a:ext cx="11458413" cy="69168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080"/>
              <a:buFont typeface="Corbel"/>
              <a:buNone/>
              <a:defRPr sz="2600" b="1" i="0" cap="none">
                <a:solidFill>
                  <a:schemeClr val="dk2"/>
                </a:solidFill>
                <a:latin typeface="Corbel"/>
                <a:ea typeface="Corbel"/>
                <a:cs typeface="Corbel"/>
                <a:sym typeface="Corbel"/>
              </a:defRPr>
            </a:lvl1pPr>
            <a:lvl2pPr marL="914400" lvl="1" indent="-228600" algn="l">
              <a:lnSpc>
                <a:spcPct val="90000"/>
              </a:lnSpc>
              <a:spcBef>
                <a:spcPts val="200"/>
              </a:spcBef>
              <a:spcAft>
                <a:spcPts val="0"/>
              </a:spcAft>
              <a:buSzPts val="1600"/>
              <a:buFont typeface="Corbel"/>
              <a:buNone/>
              <a:defRPr/>
            </a:lvl2pPr>
            <a:lvl3pPr marL="1371600" lvl="2" indent="-228600" algn="l">
              <a:lnSpc>
                <a:spcPct val="90000"/>
              </a:lnSpc>
              <a:spcBef>
                <a:spcPts val="400"/>
              </a:spcBef>
              <a:spcAft>
                <a:spcPts val="0"/>
              </a:spcAft>
              <a:buSzPts val="1440"/>
              <a:buFont typeface="Corbel"/>
              <a:buNone/>
              <a:defRPr/>
            </a:lvl3pPr>
            <a:lvl4pPr marL="1828800" lvl="3" indent="-228600" algn="l">
              <a:lnSpc>
                <a:spcPct val="90000"/>
              </a:lnSpc>
              <a:spcBef>
                <a:spcPts val="400"/>
              </a:spcBef>
              <a:spcAft>
                <a:spcPts val="0"/>
              </a:spcAft>
              <a:buSzPts val="1280"/>
              <a:buFont typeface="Corbel"/>
              <a:buNone/>
              <a:defRPr/>
            </a:lvl4pPr>
            <a:lvl5pPr marL="2286000" lvl="4" indent="-228600" algn="l">
              <a:lnSpc>
                <a:spcPct val="90000"/>
              </a:lnSpc>
              <a:spcBef>
                <a:spcPts val="400"/>
              </a:spcBef>
              <a:spcAft>
                <a:spcPts val="0"/>
              </a:spcAft>
              <a:buSzPts val="1280"/>
              <a:buFont typeface="Corbel"/>
              <a:buNone/>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81" name="Google Shape;281;p57"/>
          <p:cNvSpPr/>
          <p:nvPr/>
        </p:nvSpPr>
        <p:spPr>
          <a:xfrm flipH="1">
            <a:off x="397988" y="291951"/>
            <a:ext cx="112375" cy="691681"/>
          </a:xfrm>
          <a:prstGeom prst="rect">
            <a:avLst/>
          </a:prstGeom>
          <a:solidFill>
            <a:srgbClr val="E05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82" name="Google Shape;282;p57"/>
          <p:cNvSpPr txBox="1">
            <a:spLocks noGrp="1"/>
          </p:cNvSpPr>
          <p:nvPr>
            <p:ph type="body" idx="3"/>
          </p:nvPr>
        </p:nvSpPr>
        <p:spPr>
          <a:xfrm>
            <a:off x="649979" y="1514474"/>
            <a:ext cx="11415883" cy="3967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760"/>
              <a:buFont typeface="Corbel"/>
              <a:buNone/>
              <a:defRPr sz="2200" b="1" i="0" cap="none">
                <a:solidFill>
                  <a:schemeClr val="accent6"/>
                </a:solidFill>
                <a:latin typeface="Corbel"/>
                <a:ea typeface="Corbel"/>
                <a:cs typeface="Corbel"/>
                <a:sym typeface="Corbel"/>
              </a:defRPr>
            </a:lvl1pPr>
            <a:lvl2pPr marL="914400" lvl="1" indent="-228600" algn="l">
              <a:lnSpc>
                <a:spcPct val="90000"/>
              </a:lnSpc>
              <a:spcBef>
                <a:spcPts val="200"/>
              </a:spcBef>
              <a:spcAft>
                <a:spcPts val="0"/>
              </a:spcAft>
              <a:buSzPts val="1440"/>
              <a:buFont typeface="Arial"/>
              <a:buNone/>
              <a:defRPr sz="1800" cap="none">
                <a:solidFill>
                  <a:schemeClr val="accent6"/>
                </a:solidFill>
                <a:latin typeface="Arial"/>
                <a:ea typeface="Arial"/>
                <a:cs typeface="Arial"/>
                <a:sym typeface="Arial"/>
              </a:defRPr>
            </a:lvl2pPr>
            <a:lvl3pPr marL="1371600" lvl="2"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3pPr>
            <a:lvl4pPr marL="1828800" lvl="3"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4pPr>
            <a:lvl5pPr marL="2286000" lvl="4"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83" name="Google Shape;283;p5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284"/>
        <p:cNvGrpSpPr/>
        <p:nvPr/>
      </p:nvGrpSpPr>
      <p:grpSpPr>
        <a:xfrm>
          <a:off x="0" y="0"/>
          <a:ext cx="0" cy="0"/>
          <a:chOff x="0" y="0"/>
          <a:chExt cx="0" cy="0"/>
        </a:xfrm>
      </p:grpSpPr>
      <p:sp>
        <p:nvSpPr>
          <p:cNvPr id="285" name="Google Shape;285;p58"/>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86" name="Google Shape;286;p58"/>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287" name="Google Shape;287;p58"/>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288" name="Google Shape;288;p58"/>
          <p:cNvSpPr>
            <a:spLocks noGrp="1"/>
          </p:cNvSpPr>
          <p:nvPr>
            <p:ph type="chart" idx="2"/>
          </p:nvPr>
        </p:nvSpPr>
        <p:spPr>
          <a:xfrm>
            <a:off x="649979" y="2113613"/>
            <a:ext cx="11027359" cy="360513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400"/>
              </a:spcBef>
              <a:spcAft>
                <a:spcPts val="0"/>
              </a:spcAft>
              <a:buClr>
                <a:srgbClr val="E05529"/>
              </a:buClr>
              <a:buSzPts val="1440"/>
              <a:buFont typeface="Corbel"/>
              <a:buChar char="•"/>
              <a:defRPr sz="1800" b="0" i="0" u="none" strike="noStrike" cap="none">
                <a:solidFill>
                  <a:schemeClr val="dk2"/>
                </a:solidFill>
                <a:latin typeface="Corbel"/>
                <a:ea typeface="Corbel"/>
                <a:cs typeface="Corbel"/>
                <a:sym typeface="Corbel"/>
              </a:defRPr>
            </a:lvl1pPr>
            <a:lvl2pPr marR="0" lvl="1"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R="0" lvl="2"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R="0" lvl="3"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R="0" lvl="4"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R="0" lvl="5"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R="0" lvl="6"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R="0" lvl="7"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R="0" lvl="8"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289" name="Google Shape;289;p58"/>
          <p:cNvSpPr txBox="1">
            <a:spLocks noGrp="1"/>
          </p:cNvSpPr>
          <p:nvPr>
            <p:ph type="body" idx="1"/>
          </p:nvPr>
        </p:nvSpPr>
        <p:spPr>
          <a:xfrm>
            <a:off x="607449" y="291951"/>
            <a:ext cx="11458413" cy="69168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080"/>
              <a:buFont typeface="Corbel"/>
              <a:buNone/>
              <a:defRPr sz="2600" b="1" i="0" cap="none">
                <a:solidFill>
                  <a:schemeClr val="dk2"/>
                </a:solidFill>
                <a:latin typeface="Corbel"/>
                <a:ea typeface="Corbel"/>
                <a:cs typeface="Corbel"/>
                <a:sym typeface="Corbel"/>
              </a:defRPr>
            </a:lvl1pPr>
            <a:lvl2pPr marL="914400" lvl="1" indent="-228600" algn="l">
              <a:lnSpc>
                <a:spcPct val="90000"/>
              </a:lnSpc>
              <a:spcBef>
                <a:spcPts val="200"/>
              </a:spcBef>
              <a:spcAft>
                <a:spcPts val="0"/>
              </a:spcAft>
              <a:buSzPts val="1600"/>
              <a:buFont typeface="Corbel"/>
              <a:buNone/>
              <a:defRPr/>
            </a:lvl2pPr>
            <a:lvl3pPr marL="1371600" lvl="2" indent="-228600" algn="l">
              <a:lnSpc>
                <a:spcPct val="90000"/>
              </a:lnSpc>
              <a:spcBef>
                <a:spcPts val="400"/>
              </a:spcBef>
              <a:spcAft>
                <a:spcPts val="0"/>
              </a:spcAft>
              <a:buSzPts val="1440"/>
              <a:buFont typeface="Corbel"/>
              <a:buNone/>
              <a:defRPr/>
            </a:lvl3pPr>
            <a:lvl4pPr marL="1828800" lvl="3" indent="-228600" algn="l">
              <a:lnSpc>
                <a:spcPct val="90000"/>
              </a:lnSpc>
              <a:spcBef>
                <a:spcPts val="400"/>
              </a:spcBef>
              <a:spcAft>
                <a:spcPts val="0"/>
              </a:spcAft>
              <a:buSzPts val="1280"/>
              <a:buFont typeface="Corbel"/>
              <a:buNone/>
              <a:defRPr/>
            </a:lvl4pPr>
            <a:lvl5pPr marL="2286000" lvl="4" indent="-228600" algn="l">
              <a:lnSpc>
                <a:spcPct val="90000"/>
              </a:lnSpc>
              <a:spcBef>
                <a:spcPts val="400"/>
              </a:spcBef>
              <a:spcAft>
                <a:spcPts val="0"/>
              </a:spcAft>
              <a:buSzPts val="1280"/>
              <a:buFont typeface="Corbel"/>
              <a:buNone/>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90" name="Google Shape;290;p58"/>
          <p:cNvSpPr/>
          <p:nvPr/>
        </p:nvSpPr>
        <p:spPr>
          <a:xfrm flipH="1">
            <a:off x="397988" y="291951"/>
            <a:ext cx="112375" cy="691681"/>
          </a:xfrm>
          <a:prstGeom prst="rect">
            <a:avLst/>
          </a:prstGeom>
          <a:solidFill>
            <a:srgbClr val="E05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91" name="Google Shape;291;p58"/>
          <p:cNvSpPr txBox="1">
            <a:spLocks noGrp="1"/>
          </p:cNvSpPr>
          <p:nvPr>
            <p:ph type="body" idx="3"/>
          </p:nvPr>
        </p:nvSpPr>
        <p:spPr>
          <a:xfrm>
            <a:off x="649979" y="1514474"/>
            <a:ext cx="11415883" cy="3967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760"/>
              <a:buFont typeface="Corbel"/>
              <a:buNone/>
              <a:defRPr sz="2200" b="1" i="0" cap="none">
                <a:solidFill>
                  <a:schemeClr val="accent6"/>
                </a:solidFill>
                <a:latin typeface="Corbel"/>
                <a:ea typeface="Corbel"/>
                <a:cs typeface="Corbel"/>
                <a:sym typeface="Corbel"/>
              </a:defRPr>
            </a:lvl1pPr>
            <a:lvl2pPr marL="914400" lvl="1" indent="-228600" algn="l">
              <a:lnSpc>
                <a:spcPct val="90000"/>
              </a:lnSpc>
              <a:spcBef>
                <a:spcPts val="200"/>
              </a:spcBef>
              <a:spcAft>
                <a:spcPts val="0"/>
              </a:spcAft>
              <a:buSzPts val="1440"/>
              <a:buFont typeface="Arial"/>
              <a:buNone/>
              <a:defRPr sz="1800" cap="none">
                <a:solidFill>
                  <a:schemeClr val="accent6"/>
                </a:solidFill>
                <a:latin typeface="Arial"/>
                <a:ea typeface="Arial"/>
                <a:cs typeface="Arial"/>
                <a:sym typeface="Arial"/>
              </a:defRPr>
            </a:lvl2pPr>
            <a:lvl3pPr marL="1371600" lvl="2"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3pPr>
            <a:lvl4pPr marL="1828800" lvl="3"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4pPr>
            <a:lvl5pPr marL="2286000" lvl="4"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92" name="Google Shape;292;p5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Copy Page">
  <p:cSld name="2_Copy Page">
    <p:spTree>
      <p:nvGrpSpPr>
        <p:cNvPr id="1" name="Shape 293"/>
        <p:cNvGrpSpPr/>
        <p:nvPr/>
      </p:nvGrpSpPr>
      <p:grpSpPr>
        <a:xfrm>
          <a:off x="0" y="0"/>
          <a:ext cx="0" cy="0"/>
          <a:chOff x="0" y="0"/>
          <a:chExt cx="0" cy="0"/>
        </a:xfrm>
      </p:grpSpPr>
      <p:sp>
        <p:nvSpPr>
          <p:cNvPr id="294" name="Google Shape;294;p59"/>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95" name="Google Shape;295;p59"/>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296" name="Google Shape;296;p59"/>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297" name="Google Shape;297;p59"/>
          <p:cNvSpPr>
            <a:spLocks noGrp="1"/>
          </p:cNvSpPr>
          <p:nvPr>
            <p:ph type="pic" idx="2"/>
          </p:nvPr>
        </p:nvSpPr>
        <p:spPr>
          <a:xfrm>
            <a:off x="449705" y="434715"/>
            <a:ext cx="11227633" cy="5381469"/>
          </a:xfrm>
          <a:prstGeom prst="rect">
            <a:avLst/>
          </a:prstGeom>
          <a:noFill/>
          <a:ln>
            <a:noFill/>
          </a:ln>
        </p:spPr>
      </p:sp>
      <p:sp>
        <p:nvSpPr>
          <p:cNvPr id="298" name="Google Shape;298;p5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Copy Page">
  <p:cSld name="3_Copy Page">
    <p:spTree>
      <p:nvGrpSpPr>
        <p:cNvPr id="1" name="Shape 299"/>
        <p:cNvGrpSpPr/>
        <p:nvPr/>
      </p:nvGrpSpPr>
      <p:grpSpPr>
        <a:xfrm>
          <a:off x="0" y="0"/>
          <a:ext cx="0" cy="0"/>
          <a:chOff x="0" y="0"/>
          <a:chExt cx="0" cy="0"/>
        </a:xfrm>
      </p:grpSpPr>
      <p:sp>
        <p:nvSpPr>
          <p:cNvPr id="300" name="Google Shape;300;p60"/>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01" name="Google Shape;301;p60"/>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302" name="Google Shape;302;p60"/>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303" name="Google Shape;303;p60"/>
          <p:cNvSpPr txBox="1">
            <a:spLocks noGrp="1"/>
          </p:cNvSpPr>
          <p:nvPr>
            <p:ph type="body" idx="1"/>
          </p:nvPr>
        </p:nvSpPr>
        <p:spPr>
          <a:xfrm>
            <a:off x="649979" y="1514474"/>
            <a:ext cx="11415883" cy="3967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760"/>
              <a:buFont typeface="Corbel"/>
              <a:buNone/>
              <a:defRPr sz="2200" b="1" i="0" cap="none">
                <a:solidFill>
                  <a:schemeClr val="accent6"/>
                </a:solidFill>
                <a:latin typeface="Corbel"/>
                <a:ea typeface="Corbel"/>
                <a:cs typeface="Corbel"/>
                <a:sym typeface="Corbel"/>
              </a:defRPr>
            </a:lvl1pPr>
            <a:lvl2pPr marL="914400" lvl="1" indent="-228600" algn="l">
              <a:lnSpc>
                <a:spcPct val="90000"/>
              </a:lnSpc>
              <a:spcBef>
                <a:spcPts val="200"/>
              </a:spcBef>
              <a:spcAft>
                <a:spcPts val="0"/>
              </a:spcAft>
              <a:buSzPts val="1440"/>
              <a:buFont typeface="Arial"/>
              <a:buNone/>
              <a:defRPr sz="1800" cap="none">
                <a:solidFill>
                  <a:schemeClr val="accent6"/>
                </a:solidFill>
                <a:latin typeface="Arial"/>
                <a:ea typeface="Arial"/>
                <a:cs typeface="Arial"/>
                <a:sym typeface="Arial"/>
              </a:defRPr>
            </a:lvl2pPr>
            <a:lvl3pPr marL="1371600" lvl="2"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3pPr>
            <a:lvl4pPr marL="1828800" lvl="3"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4pPr>
            <a:lvl5pPr marL="2286000" lvl="4"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04" name="Google Shape;304;p60"/>
          <p:cNvSpPr/>
          <p:nvPr/>
        </p:nvSpPr>
        <p:spPr>
          <a:xfrm flipH="1">
            <a:off x="397988" y="291951"/>
            <a:ext cx="112375" cy="691681"/>
          </a:xfrm>
          <a:prstGeom prst="rect">
            <a:avLst/>
          </a:prstGeom>
          <a:solidFill>
            <a:srgbClr val="E05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05" name="Google Shape;305;p60"/>
          <p:cNvSpPr txBox="1">
            <a:spLocks noGrp="1"/>
          </p:cNvSpPr>
          <p:nvPr>
            <p:ph type="sldNum" idx="12"/>
          </p:nvPr>
        </p:nvSpPr>
        <p:spPr>
          <a:xfrm>
            <a:off x="6014803" y="6264466"/>
            <a:ext cx="36725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700">
                <a:solidFill>
                  <a:srgbClr val="7F7F7F"/>
                </a:solidFill>
                <a:latin typeface="Arial"/>
                <a:ea typeface="Arial"/>
                <a:cs typeface="Arial"/>
                <a:sym typeface="Arial"/>
              </a:defRPr>
            </a:lvl1pPr>
            <a:lvl2pPr marL="0" lvl="1" indent="0" algn="ctr">
              <a:spcBef>
                <a:spcPts val="0"/>
              </a:spcBef>
              <a:buNone/>
              <a:defRPr sz="700">
                <a:solidFill>
                  <a:srgbClr val="7F7F7F"/>
                </a:solidFill>
                <a:latin typeface="Arial"/>
                <a:ea typeface="Arial"/>
                <a:cs typeface="Arial"/>
                <a:sym typeface="Arial"/>
              </a:defRPr>
            </a:lvl2pPr>
            <a:lvl3pPr marL="0" lvl="2" indent="0" algn="ctr">
              <a:spcBef>
                <a:spcPts val="0"/>
              </a:spcBef>
              <a:buNone/>
              <a:defRPr sz="700">
                <a:solidFill>
                  <a:srgbClr val="7F7F7F"/>
                </a:solidFill>
                <a:latin typeface="Arial"/>
                <a:ea typeface="Arial"/>
                <a:cs typeface="Arial"/>
                <a:sym typeface="Arial"/>
              </a:defRPr>
            </a:lvl3pPr>
            <a:lvl4pPr marL="0" lvl="3" indent="0" algn="ctr">
              <a:spcBef>
                <a:spcPts val="0"/>
              </a:spcBef>
              <a:buNone/>
              <a:defRPr sz="700">
                <a:solidFill>
                  <a:srgbClr val="7F7F7F"/>
                </a:solidFill>
                <a:latin typeface="Arial"/>
                <a:ea typeface="Arial"/>
                <a:cs typeface="Arial"/>
                <a:sym typeface="Arial"/>
              </a:defRPr>
            </a:lvl4pPr>
            <a:lvl5pPr marL="0" lvl="4" indent="0" algn="ctr">
              <a:spcBef>
                <a:spcPts val="0"/>
              </a:spcBef>
              <a:buNone/>
              <a:defRPr sz="700">
                <a:solidFill>
                  <a:srgbClr val="7F7F7F"/>
                </a:solidFill>
                <a:latin typeface="Arial"/>
                <a:ea typeface="Arial"/>
                <a:cs typeface="Arial"/>
                <a:sym typeface="Arial"/>
              </a:defRPr>
            </a:lvl5pPr>
            <a:lvl6pPr marL="0" lvl="5" indent="0" algn="ctr">
              <a:spcBef>
                <a:spcPts val="0"/>
              </a:spcBef>
              <a:buNone/>
              <a:defRPr sz="700">
                <a:solidFill>
                  <a:srgbClr val="7F7F7F"/>
                </a:solidFill>
                <a:latin typeface="Arial"/>
                <a:ea typeface="Arial"/>
                <a:cs typeface="Arial"/>
                <a:sym typeface="Arial"/>
              </a:defRPr>
            </a:lvl6pPr>
            <a:lvl7pPr marL="0" lvl="6" indent="0" algn="ctr">
              <a:spcBef>
                <a:spcPts val="0"/>
              </a:spcBef>
              <a:buNone/>
              <a:defRPr sz="700">
                <a:solidFill>
                  <a:srgbClr val="7F7F7F"/>
                </a:solidFill>
                <a:latin typeface="Arial"/>
                <a:ea typeface="Arial"/>
                <a:cs typeface="Arial"/>
                <a:sym typeface="Arial"/>
              </a:defRPr>
            </a:lvl7pPr>
            <a:lvl8pPr marL="0" lvl="7" indent="0" algn="ctr">
              <a:spcBef>
                <a:spcPts val="0"/>
              </a:spcBef>
              <a:buNone/>
              <a:defRPr sz="700">
                <a:solidFill>
                  <a:srgbClr val="7F7F7F"/>
                </a:solidFill>
                <a:latin typeface="Arial"/>
                <a:ea typeface="Arial"/>
                <a:cs typeface="Arial"/>
                <a:sym typeface="Arial"/>
              </a:defRPr>
            </a:lvl8pPr>
            <a:lvl9pPr marL="0" lvl="8" indent="0" algn="ctr">
              <a:spcBef>
                <a:spcPts val="0"/>
              </a:spcBef>
              <a:buNone/>
              <a:defRPr sz="700">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06" name="Google Shape;306;p60"/>
          <p:cNvSpPr txBox="1">
            <a:spLocks noGrp="1"/>
          </p:cNvSpPr>
          <p:nvPr>
            <p:ph type="body" idx="2"/>
          </p:nvPr>
        </p:nvSpPr>
        <p:spPr>
          <a:xfrm>
            <a:off x="649978" y="2083633"/>
            <a:ext cx="11415883" cy="3253891"/>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a:latin typeface="Corbel"/>
                <a:ea typeface="Corbel"/>
                <a:cs typeface="Corbel"/>
                <a:sym typeface="Corbel"/>
              </a:defRPr>
            </a:lvl1pPr>
            <a:lvl2pPr marL="914400" lvl="1" indent="-330200" algn="l">
              <a:lnSpc>
                <a:spcPct val="90000"/>
              </a:lnSpc>
              <a:spcBef>
                <a:spcPts val="200"/>
              </a:spcBef>
              <a:spcAft>
                <a:spcPts val="0"/>
              </a:spcAft>
              <a:buSzPts val="1600"/>
              <a:buChar char="•"/>
              <a:defRPr>
                <a:latin typeface="Corbel"/>
                <a:ea typeface="Corbel"/>
                <a:cs typeface="Corbel"/>
                <a:sym typeface="Corbel"/>
              </a:defRPr>
            </a:lvl2pPr>
            <a:lvl3pPr marL="1371600" lvl="2" indent="-320039" algn="l">
              <a:lnSpc>
                <a:spcPct val="90000"/>
              </a:lnSpc>
              <a:spcBef>
                <a:spcPts val="400"/>
              </a:spcBef>
              <a:spcAft>
                <a:spcPts val="0"/>
              </a:spcAft>
              <a:buSzPts val="1440"/>
              <a:buChar char="•"/>
              <a:defRPr>
                <a:latin typeface="Corbel"/>
                <a:ea typeface="Corbel"/>
                <a:cs typeface="Corbel"/>
                <a:sym typeface="Corbel"/>
              </a:defRPr>
            </a:lvl3pPr>
            <a:lvl4pPr marL="1828800" lvl="3" indent="-309880" algn="l">
              <a:lnSpc>
                <a:spcPct val="90000"/>
              </a:lnSpc>
              <a:spcBef>
                <a:spcPts val="400"/>
              </a:spcBef>
              <a:spcAft>
                <a:spcPts val="0"/>
              </a:spcAft>
              <a:buSzPts val="1280"/>
              <a:buChar char="•"/>
              <a:defRPr>
                <a:latin typeface="Corbel"/>
                <a:ea typeface="Corbel"/>
                <a:cs typeface="Corbel"/>
                <a:sym typeface="Corbel"/>
              </a:defRPr>
            </a:lvl4pPr>
            <a:lvl5pPr marL="2286000" lvl="4" indent="-309879" algn="l">
              <a:lnSpc>
                <a:spcPct val="90000"/>
              </a:lnSpc>
              <a:spcBef>
                <a:spcPts val="400"/>
              </a:spcBef>
              <a:spcAft>
                <a:spcPts val="0"/>
              </a:spcAft>
              <a:buSzPts val="1280"/>
              <a:buChar char="•"/>
              <a:defRPr>
                <a:latin typeface="Corbel"/>
                <a:ea typeface="Corbel"/>
                <a:cs typeface="Corbel"/>
                <a:sym typeface="Corbel"/>
              </a:defRPr>
            </a:lvl5pPr>
            <a:lvl6pPr marL="2743200" lvl="5" indent="-309879" algn="l">
              <a:lnSpc>
                <a:spcPct val="90000"/>
              </a:lnSpc>
              <a:spcBef>
                <a:spcPts val="400"/>
              </a:spcBef>
              <a:spcAft>
                <a:spcPts val="0"/>
              </a:spcAft>
              <a:buSzPts val="1280"/>
              <a:buChar char="•"/>
              <a:defRPr>
                <a:latin typeface="Corbel"/>
                <a:ea typeface="Corbel"/>
                <a:cs typeface="Corbel"/>
                <a:sym typeface="Corbel"/>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07" name="Google Shape;307;p6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Copy Page">
  <p:cSld name="4_Copy Page">
    <p:spTree>
      <p:nvGrpSpPr>
        <p:cNvPr id="1" name="Shape 308"/>
        <p:cNvGrpSpPr/>
        <p:nvPr/>
      </p:nvGrpSpPr>
      <p:grpSpPr>
        <a:xfrm>
          <a:off x="0" y="0"/>
          <a:ext cx="0" cy="0"/>
          <a:chOff x="0" y="0"/>
          <a:chExt cx="0" cy="0"/>
        </a:xfrm>
      </p:grpSpPr>
      <p:sp>
        <p:nvSpPr>
          <p:cNvPr id="309" name="Google Shape;309;p61"/>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10" name="Google Shape;310;p61"/>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311" name="Google Shape;311;p61"/>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312" name="Google Shape;312;p61"/>
          <p:cNvSpPr txBox="1">
            <a:spLocks noGrp="1"/>
          </p:cNvSpPr>
          <p:nvPr>
            <p:ph type="body" idx="1"/>
          </p:nvPr>
        </p:nvSpPr>
        <p:spPr>
          <a:xfrm>
            <a:off x="649979" y="1514474"/>
            <a:ext cx="11415883" cy="3967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760"/>
              <a:buFont typeface="Arial"/>
              <a:buNone/>
              <a:defRPr sz="2200" b="1" i="0" cap="none">
                <a:solidFill>
                  <a:schemeClr val="accent6"/>
                </a:solidFill>
                <a:latin typeface="Arial"/>
                <a:ea typeface="Arial"/>
                <a:cs typeface="Arial"/>
                <a:sym typeface="Arial"/>
              </a:defRPr>
            </a:lvl1pPr>
            <a:lvl2pPr marL="914400" lvl="1" indent="-228600" algn="l">
              <a:lnSpc>
                <a:spcPct val="90000"/>
              </a:lnSpc>
              <a:spcBef>
                <a:spcPts val="200"/>
              </a:spcBef>
              <a:spcAft>
                <a:spcPts val="0"/>
              </a:spcAft>
              <a:buSzPts val="1440"/>
              <a:buFont typeface="Arial"/>
              <a:buNone/>
              <a:defRPr sz="1800" cap="none">
                <a:solidFill>
                  <a:schemeClr val="accent6"/>
                </a:solidFill>
                <a:latin typeface="Arial"/>
                <a:ea typeface="Arial"/>
                <a:cs typeface="Arial"/>
                <a:sym typeface="Arial"/>
              </a:defRPr>
            </a:lvl2pPr>
            <a:lvl3pPr marL="1371600" lvl="2"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3pPr>
            <a:lvl4pPr marL="1828800" lvl="3"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4pPr>
            <a:lvl5pPr marL="2286000" lvl="4"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13" name="Google Shape;313;p61"/>
          <p:cNvSpPr/>
          <p:nvPr/>
        </p:nvSpPr>
        <p:spPr>
          <a:xfrm flipH="1">
            <a:off x="397988" y="291951"/>
            <a:ext cx="112375" cy="691681"/>
          </a:xfrm>
          <a:prstGeom prst="rect">
            <a:avLst/>
          </a:prstGeom>
          <a:solidFill>
            <a:srgbClr val="E05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14" name="Google Shape;314;p61"/>
          <p:cNvSpPr txBox="1">
            <a:spLocks noGrp="1"/>
          </p:cNvSpPr>
          <p:nvPr>
            <p:ph type="sldNum" idx="12"/>
          </p:nvPr>
        </p:nvSpPr>
        <p:spPr>
          <a:xfrm>
            <a:off x="6014803" y="6264466"/>
            <a:ext cx="36725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700">
                <a:solidFill>
                  <a:srgbClr val="7F7F7F"/>
                </a:solidFill>
                <a:latin typeface="Arial"/>
                <a:ea typeface="Arial"/>
                <a:cs typeface="Arial"/>
                <a:sym typeface="Arial"/>
              </a:defRPr>
            </a:lvl1pPr>
            <a:lvl2pPr marL="0" lvl="1" indent="0" algn="ctr">
              <a:spcBef>
                <a:spcPts val="0"/>
              </a:spcBef>
              <a:buNone/>
              <a:defRPr sz="700">
                <a:solidFill>
                  <a:srgbClr val="7F7F7F"/>
                </a:solidFill>
                <a:latin typeface="Arial"/>
                <a:ea typeface="Arial"/>
                <a:cs typeface="Arial"/>
                <a:sym typeface="Arial"/>
              </a:defRPr>
            </a:lvl2pPr>
            <a:lvl3pPr marL="0" lvl="2" indent="0" algn="ctr">
              <a:spcBef>
                <a:spcPts val="0"/>
              </a:spcBef>
              <a:buNone/>
              <a:defRPr sz="700">
                <a:solidFill>
                  <a:srgbClr val="7F7F7F"/>
                </a:solidFill>
                <a:latin typeface="Arial"/>
                <a:ea typeface="Arial"/>
                <a:cs typeface="Arial"/>
                <a:sym typeface="Arial"/>
              </a:defRPr>
            </a:lvl3pPr>
            <a:lvl4pPr marL="0" lvl="3" indent="0" algn="ctr">
              <a:spcBef>
                <a:spcPts val="0"/>
              </a:spcBef>
              <a:buNone/>
              <a:defRPr sz="700">
                <a:solidFill>
                  <a:srgbClr val="7F7F7F"/>
                </a:solidFill>
                <a:latin typeface="Arial"/>
                <a:ea typeface="Arial"/>
                <a:cs typeface="Arial"/>
                <a:sym typeface="Arial"/>
              </a:defRPr>
            </a:lvl4pPr>
            <a:lvl5pPr marL="0" lvl="4" indent="0" algn="ctr">
              <a:spcBef>
                <a:spcPts val="0"/>
              </a:spcBef>
              <a:buNone/>
              <a:defRPr sz="700">
                <a:solidFill>
                  <a:srgbClr val="7F7F7F"/>
                </a:solidFill>
                <a:latin typeface="Arial"/>
                <a:ea typeface="Arial"/>
                <a:cs typeface="Arial"/>
                <a:sym typeface="Arial"/>
              </a:defRPr>
            </a:lvl5pPr>
            <a:lvl6pPr marL="0" lvl="5" indent="0" algn="ctr">
              <a:spcBef>
                <a:spcPts val="0"/>
              </a:spcBef>
              <a:buNone/>
              <a:defRPr sz="700">
                <a:solidFill>
                  <a:srgbClr val="7F7F7F"/>
                </a:solidFill>
                <a:latin typeface="Arial"/>
                <a:ea typeface="Arial"/>
                <a:cs typeface="Arial"/>
                <a:sym typeface="Arial"/>
              </a:defRPr>
            </a:lvl6pPr>
            <a:lvl7pPr marL="0" lvl="6" indent="0" algn="ctr">
              <a:spcBef>
                <a:spcPts val="0"/>
              </a:spcBef>
              <a:buNone/>
              <a:defRPr sz="700">
                <a:solidFill>
                  <a:srgbClr val="7F7F7F"/>
                </a:solidFill>
                <a:latin typeface="Arial"/>
                <a:ea typeface="Arial"/>
                <a:cs typeface="Arial"/>
                <a:sym typeface="Arial"/>
              </a:defRPr>
            </a:lvl7pPr>
            <a:lvl8pPr marL="0" lvl="7" indent="0" algn="ctr">
              <a:spcBef>
                <a:spcPts val="0"/>
              </a:spcBef>
              <a:buNone/>
              <a:defRPr sz="700">
                <a:solidFill>
                  <a:srgbClr val="7F7F7F"/>
                </a:solidFill>
                <a:latin typeface="Arial"/>
                <a:ea typeface="Arial"/>
                <a:cs typeface="Arial"/>
                <a:sym typeface="Arial"/>
              </a:defRPr>
            </a:lvl8pPr>
            <a:lvl9pPr marL="0" lvl="8" indent="0" algn="ctr">
              <a:spcBef>
                <a:spcPts val="0"/>
              </a:spcBef>
              <a:buNone/>
              <a:defRPr sz="700">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15" name="Google Shape;315;p6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61"/>
          <p:cNvSpPr txBox="1">
            <a:spLocks noGrp="1"/>
          </p:cNvSpPr>
          <p:nvPr>
            <p:ph type="body" idx="2"/>
          </p:nvPr>
        </p:nvSpPr>
        <p:spPr>
          <a:xfrm>
            <a:off x="649978" y="2083633"/>
            <a:ext cx="11415883" cy="325389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Copy &amp; Image Slide">
  <p:cSld name="3_Copy &amp; Image Slide">
    <p:spTree>
      <p:nvGrpSpPr>
        <p:cNvPr id="1" name="Shape 317"/>
        <p:cNvGrpSpPr/>
        <p:nvPr/>
      </p:nvGrpSpPr>
      <p:grpSpPr>
        <a:xfrm>
          <a:off x="0" y="0"/>
          <a:ext cx="0" cy="0"/>
          <a:chOff x="0" y="0"/>
          <a:chExt cx="0" cy="0"/>
        </a:xfrm>
      </p:grpSpPr>
      <p:sp>
        <p:nvSpPr>
          <p:cNvPr id="318" name="Google Shape;318;p62"/>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19" name="Google Shape;319;p62"/>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320" name="Google Shape;320;p62"/>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321" name="Google Shape;321;p62"/>
          <p:cNvSpPr txBox="1">
            <a:spLocks noGrp="1"/>
          </p:cNvSpPr>
          <p:nvPr>
            <p:ph type="body" idx="1"/>
          </p:nvPr>
        </p:nvSpPr>
        <p:spPr>
          <a:xfrm>
            <a:off x="4750543" y="876524"/>
            <a:ext cx="6775150" cy="5688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760"/>
              <a:buFont typeface="Corbel"/>
              <a:buNone/>
              <a:defRPr sz="2200" b="1" i="0" cap="none">
                <a:solidFill>
                  <a:schemeClr val="accent6"/>
                </a:solidFill>
                <a:latin typeface="Corbel"/>
                <a:ea typeface="Corbel"/>
                <a:cs typeface="Corbel"/>
                <a:sym typeface="Corbel"/>
              </a:defRPr>
            </a:lvl1pPr>
            <a:lvl2pPr marL="914400" lvl="1" indent="-228600" algn="l">
              <a:lnSpc>
                <a:spcPct val="90000"/>
              </a:lnSpc>
              <a:spcBef>
                <a:spcPts val="200"/>
              </a:spcBef>
              <a:spcAft>
                <a:spcPts val="0"/>
              </a:spcAft>
              <a:buSzPts val="1440"/>
              <a:buFont typeface="Arial"/>
              <a:buNone/>
              <a:defRPr sz="1800" cap="none">
                <a:solidFill>
                  <a:schemeClr val="accent6"/>
                </a:solidFill>
                <a:latin typeface="Arial"/>
                <a:ea typeface="Arial"/>
                <a:cs typeface="Arial"/>
                <a:sym typeface="Arial"/>
              </a:defRPr>
            </a:lvl2pPr>
            <a:lvl3pPr marL="1371600" lvl="2"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3pPr>
            <a:lvl4pPr marL="1828800" lvl="3"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4pPr>
            <a:lvl5pPr marL="2286000" lvl="4"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22" name="Google Shape;322;p62"/>
          <p:cNvSpPr/>
          <p:nvPr/>
        </p:nvSpPr>
        <p:spPr>
          <a:xfrm>
            <a:off x="539035" y="-1"/>
            <a:ext cx="3551275" cy="21105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23" name="Google Shape;323;p62"/>
          <p:cNvSpPr/>
          <p:nvPr/>
        </p:nvSpPr>
        <p:spPr>
          <a:xfrm>
            <a:off x="539035" y="5337523"/>
            <a:ext cx="3551275" cy="15204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24" name="Google Shape;324;p62"/>
          <p:cNvSpPr txBox="1">
            <a:spLocks noGrp="1"/>
          </p:cNvSpPr>
          <p:nvPr>
            <p:ph type="body" idx="2"/>
          </p:nvPr>
        </p:nvSpPr>
        <p:spPr>
          <a:xfrm>
            <a:off x="539035" y="2420570"/>
            <a:ext cx="3551275" cy="14993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920"/>
              <a:buFont typeface="Corbel"/>
              <a:buNone/>
              <a:defRPr sz="2400" b="0" i="1" cap="none">
                <a:solidFill>
                  <a:schemeClr val="accent6"/>
                </a:solidFill>
                <a:latin typeface="Corbel"/>
                <a:ea typeface="Corbel"/>
                <a:cs typeface="Corbel"/>
                <a:sym typeface="Corbel"/>
              </a:defRPr>
            </a:lvl1pPr>
            <a:lvl2pPr marL="914400" lvl="1" indent="-228600" algn="l">
              <a:lnSpc>
                <a:spcPct val="90000"/>
              </a:lnSpc>
              <a:spcBef>
                <a:spcPts val="200"/>
              </a:spcBef>
              <a:spcAft>
                <a:spcPts val="0"/>
              </a:spcAft>
              <a:buSzPts val="1440"/>
              <a:buFont typeface="Arial"/>
              <a:buNone/>
              <a:defRPr sz="1800">
                <a:solidFill>
                  <a:schemeClr val="dk2"/>
                </a:solidFill>
                <a:latin typeface="Arial"/>
                <a:ea typeface="Arial"/>
                <a:cs typeface="Arial"/>
                <a:sym typeface="Arial"/>
              </a:defRPr>
            </a:lvl2pPr>
            <a:lvl3pPr marL="1371600" lvl="2" indent="-228600" algn="l">
              <a:lnSpc>
                <a:spcPct val="90000"/>
              </a:lnSpc>
              <a:spcBef>
                <a:spcPts val="400"/>
              </a:spcBef>
              <a:spcAft>
                <a:spcPts val="0"/>
              </a:spcAft>
              <a:buClr>
                <a:schemeClr val="dk2"/>
              </a:buClr>
              <a:buSzPts val="1200"/>
              <a:buFont typeface="Arial"/>
              <a:buNone/>
              <a:defRPr sz="1600">
                <a:solidFill>
                  <a:schemeClr val="lt1"/>
                </a:solidFill>
                <a:latin typeface="Arial"/>
                <a:ea typeface="Arial"/>
                <a:cs typeface="Arial"/>
                <a:sym typeface="Arial"/>
              </a:defRPr>
            </a:lvl3pPr>
            <a:lvl4pPr marL="1828800" lvl="3" indent="-228600" algn="l">
              <a:lnSpc>
                <a:spcPct val="90000"/>
              </a:lnSpc>
              <a:spcBef>
                <a:spcPts val="400"/>
              </a:spcBef>
              <a:spcAft>
                <a:spcPts val="0"/>
              </a:spcAft>
              <a:buSzPts val="1280"/>
              <a:buFont typeface="Corbel"/>
              <a:buNone/>
              <a:defRPr/>
            </a:lvl4pPr>
            <a:lvl5pPr marL="2286000" lvl="4" indent="-228600" algn="l">
              <a:lnSpc>
                <a:spcPct val="90000"/>
              </a:lnSpc>
              <a:spcBef>
                <a:spcPts val="400"/>
              </a:spcBef>
              <a:spcAft>
                <a:spcPts val="0"/>
              </a:spcAft>
              <a:buSzPts val="1280"/>
              <a:buFont typeface="Corbel"/>
              <a:buNone/>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25" name="Google Shape;325;p62"/>
          <p:cNvSpPr txBox="1">
            <a:spLocks noGrp="1"/>
          </p:cNvSpPr>
          <p:nvPr>
            <p:ph type="body" idx="3"/>
          </p:nvPr>
        </p:nvSpPr>
        <p:spPr>
          <a:xfrm>
            <a:off x="4750543" y="1442281"/>
            <a:ext cx="6775150" cy="3253891"/>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a:latin typeface="Corbel"/>
                <a:ea typeface="Corbel"/>
                <a:cs typeface="Corbel"/>
                <a:sym typeface="Corbel"/>
              </a:defRPr>
            </a:lvl1pPr>
            <a:lvl2pPr marL="914400" lvl="1" indent="-330200" algn="l">
              <a:lnSpc>
                <a:spcPct val="90000"/>
              </a:lnSpc>
              <a:spcBef>
                <a:spcPts val="200"/>
              </a:spcBef>
              <a:spcAft>
                <a:spcPts val="0"/>
              </a:spcAft>
              <a:buSzPts val="1600"/>
              <a:buChar char="•"/>
              <a:defRPr>
                <a:latin typeface="Corbel"/>
                <a:ea typeface="Corbel"/>
                <a:cs typeface="Corbel"/>
                <a:sym typeface="Corbel"/>
              </a:defRPr>
            </a:lvl2pPr>
            <a:lvl3pPr marL="1371600" lvl="2" indent="-320039" algn="l">
              <a:lnSpc>
                <a:spcPct val="90000"/>
              </a:lnSpc>
              <a:spcBef>
                <a:spcPts val="400"/>
              </a:spcBef>
              <a:spcAft>
                <a:spcPts val="0"/>
              </a:spcAft>
              <a:buSzPts val="1440"/>
              <a:buChar char="•"/>
              <a:defRPr>
                <a:latin typeface="Corbel"/>
                <a:ea typeface="Corbel"/>
                <a:cs typeface="Corbel"/>
                <a:sym typeface="Corbel"/>
              </a:defRPr>
            </a:lvl3pPr>
            <a:lvl4pPr marL="1828800" lvl="3" indent="-309880" algn="l">
              <a:lnSpc>
                <a:spcPct val="90000"/>
              </a:lnSpc>
              <a:spcBef>
                <a:spcPts val="400"/>
              </a:spcBef>
              <a:spcAft>
                <a:spcPts val="0"/>
              </a:spcAft>
              <a:buSzPts val="1280"/>
              <a:buChar char="•"/>
              <a:defRPr>
                <a:latin typeface="Corbel"/>
                <a:ea typeface="Corbel"/>
                <a:cs typeface="Corbel"/>
                <a:sym typeface="Corbel"/>
              </a:defRPr>
            </a:lvl4pPr>
            <a:lvl5pPr marL="2286000" lvl="4" indent="-309879" algn="l">
              <a:lnSpc>
                <a:spcPct val="90000"/>
              </a:lnSpc>
              <a:spcBef>
                <a:spcPts val="400"/>
              </a:spcBef>
              <a:spcAft>
                <a:spcPts val="0"/>
              </a:spcAft>
              <a:buSzPts val="1280"/>
              <a:buChar char="•"/>
              <a:defRPr>
                <a:latin typeface="Corbel"/>
                <a:ea typeface="Corbel"/>
                <a:cs typeface="Corbel"/>
                <a:sym typeface="Corbel"/>
              </a:defRPr>
            </a:lvl5pPr>
            <a:lvl6pPr marL="2743200" lvl="5" indent="-309879" algn="l">
              <a:lnSpc>
                <a:spcPct val="90000"/>
              </a:lnSpc>
              <a:spcBef>
                <a:spcPts val="400"/>
              </a:spcBef>
              <a:spcAft>
                <a:spcPts val="0"/>
              </a:spcAft>
              <a:buSzPts val="1280"/>
              <a:buChar char="•"/>
              <a:defRPr>
                <a:latin typeface="Corbel"/>
                <a:ea typeface="Corbel"/>
                <a:cs typeface="Corbel"/>
                <a:sym typeface="Corbel"/>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26" name="Google Shape;326;p6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_Copy &amp; Image Slide">
  <p:cSld name="4_Copy &amp; Image Slide">
    <p:spTree>
      <p:nvGrpSpPr>
        <p:cNvPr id="1" name="Shape 327"/>
        <p:cNvGrpSpPr/>
        <p:nvPr/>
      </p:nvGrpSpPr>
      <p:grpSpPr>
        <a:xfrm>
          <a:off x="0" y="0"/>
          <a:ext cx="0" cy="0"/>
          <a:chOff x="0" y="0"/>
          <a:chExt cx="0" cy="0"/>
        </a:xfrm>
      </p:grpSpPr>
      <p:sp>
        <p:nvSpPr>
          <p:cNvPr id="328" name="Google Shape;328;p63"/>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29" name="Google Shape;329;p63"/>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330" name="Google Shape;330;p63"/>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331" name="Google Shape;331;p63"/>
          <p:cNvSpPr>
            <a:spLocks noGrp="1"/>
          </p:cNvSpPr>
          <p:nvPr>
            <p:ph type="pic" idx="2"/>
          </p:nvPr>
        </p:nvSpPr>
        <p:spPr>
          <a:xfrm>
            <a:off x="-21265" y="0"/>
            <a:ext cx="6177197" cy="6858000"/>
          </a:xfrm>
          <a:prstGeom prst="rect">
            <a:avLst/>
          </a:prstGeom>
          <a:noFill/>
          <a:ln>
            <a:noFill/>
          </a:ln>
        </p:spPr>
      </p:sp>
      <p:sp>
        <p:nvSpPr>
          <p:cNvPr id="332" name="Google Shape;332;p63"/>
          <p:cNvSpPr txBox="1">
            <a:spLocks noGrp="1"/>
          </p:cNvSpPr>
          <p:nvPr>
            <p:ph type="body" idx="1"/>
          </p:nvPr>
        </p:nvSpPr>
        <p:spPr>
          <a:xfrm>
            <a:off x="6666292" y="291951"/>
            <a:ext cx="5407353" cy="69168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080"/>
              <a:buFont typeface="Corbel"/>
              <a:buNone/>
              <a:defRPr sz="2600" b="1" i="0" cap="none">
                <a:solidFill>
                  <a:schemeClr val="dk2"/>
                </a:solidFill>
                <a:latin typeface="Corbel"/>
                <a:ea typeface="Corbel"/>
                <a:cs typeface="Corbel"/>
                <a:sym typeface="Corbel"/>
              </a:defRPr>
            </a:lvl1pPr>
            <a:lvl2pPr marL="914400" lvl="1" indent="-228600" algn="l">
              <a:lnSpc>
                <a:spcPct val="90000"/>
              </a:lnSpc>
              <a:spcBef>
                <a:spcPts val="200"/>
              </a:spcBef>
              <a:spcAft>
                <a:spcPts val="0"/>
              </a:spcAft>
              <a:buSzPts val="1600"/>
              <a:buFont typeface="Corbel"/>
              <a:buNone/>
              <a:defRPr/>
            </a:lvl2pPr>
            <a:lvl3pPr marL="1371600" lvl="2" indent="-228600" algn="l">
              <a:lnSpc>
                <a:spcPct val="90000"/>
              </a:lnSpc>
              <a:spcBef>
                <a:spcPts val="400"/>
              </a:spcBef>
              <a:spcAft>
                <a:spcPts val="0"/>
              </a:spcAft>
              <a:buSzPts val="1440"/>
              <a:buFont typeface="Corbel"/>
              <a:buNone/>
              <a:defRPr/>
            </a:lvl3pPr>
            <a:lvl4pPr marL="1828800" lvl="3" indent="-228600" algn="l">
              <a:lnSpc>
                <a:spcPct val="90000"/>
              </a:lnSpc>
              <a:spcBef>
                <a:spcPts val="400"/>
              </a:spcBef>
              <a:spcAft>
                <a:spcPts val="0"/>
              </a:spcAft>
              <a:buSzPts val="1280"/>
              <a:buFont typeface="Corbel"/>
              <a:buNone/>
              <a:defRPr/>
            </a:lvl4pPr>
            <a:lvl5pPr marL="2286000" lvl="4" indent="-228600" algn="l">
              <a:lnSpc>
                <a:spcPct val="90000"/>
              </a:lnSpc>
              <a:spcBef>
                <a:spcPts val="400"/>
              </a:spcBef>
              <a:spcAft>
                <a:spcPts val="0"/>
              </a:spcAft>
              <a:buSzPts val="1280"/>
              <a:buFont typeface="Corbel"/>
              <a:buNone/>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33" name="Google Shape;333;p63"/>
          <p:cNvSpPr/>
          <p:nvPr/>
        </p:nvSpPr>
        <p:spPr>
          <a:xfrm flipH="1">
            <a:off x="6456831" y="291951"/>
            <a:ext cx="112375" cy="691681"/>
          </a:xfrm>
          <a:prstGeom prst="rect">
            <a:avLst/>
          </a:prstGeom>
          <a:solidFill>
            <a:srgbClr val="E05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34" name="Google Shape;334;p63"/>
          <p:cNvSpPr txBox="1">
            <a:spLocks noGrp="1"/>
          </p:cNvSpPr>
          <p:nvPr>
            <p:ph type="body" idx="3"/>
          </p:nvPr>
        </p:nvSpPr>
        <p:spPr>
          <a:xfrm>
            <a:off x="6708822" y="1514474"/>
            <a:ext cx="5364823" cy="5688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760"/>
              <a:buFont typeface="Corbel"/>
              <a:buNone/>
              <a:defRPr sz="2200" b="1" i="0" cap="none">
                <a:solidFill>
                  <a:schemeClr val="accent6"/>
                </a:solidFill>
                <a:latin typeface="Corbel"/>
                <a:ea typeface="Corbel"/>
                <a:cs typeface="Corbel"/>
                <a:sym typeface="Corbel"/>
              </a:defRPr>
            </a:lvl1pPr>
            <a:lvl2pPr marL="914400" lvl="1" indent="-228600" algn="l">
              <a:lnSpc>
                <a:spcPct val="90000"/>
              </a:lnSpc>
              <a:spcBef>
                <a:spcPts val="200"/>
              </a:spcBef>
              <a:spcAft>
                <a:spcPts val="0"/>
              </a:spcAft>
              <a:buSzPts val="1440"/>
              <a:buFont typeface="Arial"/>
              <a:buNone/>
              <a:defRPr sz="1800" cap="none">
                <a:solidFill>
                  <a:schemeClr val="accent6"/>
                </a:solidFill>
                <a:latin typeface="Arial"/>
                <a:ea typeface="Arial"/>
                <a:cs typeface="Arial"/>
                <a:sym typeface="Arial"/>
              </a:defRPr>
            </a:lvl2pPr>
            <a:lvl3pPr marL="1371600" lvl="2"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3pPr>
            <a:lvl4pPr marL="1828800" lvl="3"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4pPr>
            <a:lvl5pPr marL="2286000" lvl="4"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35" name="Google Shape;335;p63"/>
          <p:cNvSpPr/>
          <p:nvPr/>
        </p:nvSpPr>
        <p:spPr>
          <a:xfrm>
            <a:off x="-1" y="2083284"/>
            <a:ext cx="4444409" cy="1829497"/>
          </a:xfrm>
          <a:prstGeom prst="rect">
            <a:avLst/>
          </a:prstGeom>
          <a:solidFill>
            <a:srgbClr val="009ECD">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36" name="Google Shape;336;p63"/>
          <p:cNvSpPr txBox="1">
            <a:spLocks noGrp="1"/>
          </p:cNvSpPr>
          <p:nvPr>
            <p:ph type="body" idx="4"/>
          </p:nvPr>
        </p:nvSpPr>
        <p:spPr>
          <a:xfrm>
            <a:off x="384922" y="2413426"/>
            <a:ext cx="3740512" cy="14993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280"/>
              <a:buFont typeface="Corbel"/>
              <a:buNone/>
              <a:defRPr sz="1600" b="1" i="0" cap="none">
                <a:solidFill>
                  <a:srgbClr val="18324D"/>
                </a:solidFill>
                <a:latin typeface="Corbel"/>
                <a:ea typeface="Corbel"/>
                <a:cs typeface="Corbel"/>
                <a:sym typeface="Corbel"/>
              </a:defRPr>
            </a:lvl1pPr>
            <a:lvl2pPr marL="914400" lvl="1" indent="-228600" algn="l">
              <a:lnSpc>
                <a:spcPct val="90000"/>
              </a:lnSpc>
              <a:spcBef>
                <a:spcPts val="200"/>
              </a:spcBef>
              <a:spcAft>
                <a:spcPts val="0"/>
              </a:spcAft>
              <a:buSzPts val="1440"/>
              <a:buFont typeface="Arial"/>
              <a:buNone/>
              <a:defRPr sz="1800">
                <a:solidFill>
                  <a:schemeClr val="dk2"/>
                </a:solidFill>
                <a:latin typeface="Arial"/>
                <a:ea typeface="Arial"/>
                <a:cs typeface="Arial"/>
                <a:sym typeface="Arial"/>
              </a:defRPr>
            </a:lvl2pPr>
            <a:lvl3pPr marL="1371600" lvl="2" indent="-228600" algn="l">
              <a:lnSpc>
                <a:spcPct val="90000"/>
              </a:lnSpc>
              <a:spcBef>
                <a:spcPts val="400"/>
              </a:spcBef>
              <a:spcAft>
                <a:spcPts val="0"/>
              </a:spcAft>
              <a:buClr>
                <a:schemeClr val="dk2"/>
              </a:buClr>
              <a:buSzPts val="1200"/>
              <a:buFont typeface="Arial"/>
              <a:buNone/>
              <a:defRPr sz="1600">
                <a:solidFill>
                  <a:schemeClr val="lt1"/>
                </a:solidFill>
                <a:latin typeface="Arial"/>
                <a:ea typeface="Arial"/>
                <a:cs typeface="Arial"/>
                <a:sym typeface="Arial"/>
              </a:defRPr>
            </a:lvl3pPr>
            <a:lvl4pPr marL="1828800" lvl="3" indent="-228600" algn="l">
              <a:lnSpc>
                <a:spcPct val="90000"/>
              </a:lnSpc>
              <a:spcBef>
                <a:spcPts val="400"/>
              </a:spcBef>
              <a:spcAft>
                <a:spcPts val="0"/>
              </a:spcAft>
              <a:buSzPts val="1280"/>
              <a:buFont typeface="Corbel"/>
              <a:buNone/>
              <a:defRPr/>
            </a:lvl4pPr>
            <a:lvl5pPr marL="2286000" lvl="4" indent="-228600" algn="l">
              <a:lnSpc>
                <a:spcPct val="90000"/>
              </a:lnSpc>
              <a:spcBef>
                <a:spcPts val="400"/>
              </a:spcBef>
              <a:spcAft>
                <a:spcPts val="0"/>
              </a:spcAft>
              <a:buSzPts val="1280"/>
              <a:buFont typeface="Corbel"/>
              <a:buNone/>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37" name="Google Shape;337;p63"/>
          <p:cNvSpPr txBox="1">
            <a:spLocks noGrp="1"/>
          </p:cNvSpPr>
          <p:nvPr>
            <p:ph type="body" idx="5"/>
          </p:nvPr>
        </p:nvSpPr>
        <p:spPr>
          <a:xfrm>
            <a:off x="6708822" y="2083633"/>
            <a:ext cx="5364823" cy="3253891"/>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a:latin typeface="Corbel"/>
                <a:ea typeface="Corbel"/>
                <a:cs typeface="Corbel"/>
                <a:sym typeface="Corbel"/>
              </a:defRPr>
            </a:lvl1pPr>
            <a:lvl2pPr marL="914400" lvl="1" indent="-330200" algn="l">
              <a:lnSpc>
                <a:spcPct val="90000"/>
              </a:lnSpc>
              <a:spcBef>
                <a:spcPts val="200"/>
              </a:spcBef>
              <a:spcAft>
                <a:spcPts val="0"/>
              </a:spcAft>
              <a:buSzPts val="1600"/>
              <a:buChar char="•"/>
              <a:defRPr>
                <a:latin typeface="Corbel"/>
                <a:ea typeface="Corbel"/>
                <a:cs typeface="Corbel"/>
                <a:sym typeface="Corbel"/>
              </a:defRPr>
            </a:lvl2pPr>
            <a:lvl3pPr marL="1371600" lvl="2" indent="-320039" algn="l">
              <a:lnSpc>
                <a:spcPct val="90000"/>
              </a:lnSpc>
              <a:spcBef>
                <a:spcPts val="400"/>
              </a:spcBef>
              <a:spcAft>
                <a:spcPts val="0"/>
              </a:spcAft>
              <a:buSzPts val="1440"/>
              <a:buChar char="•"/>
              <a:defRPr>
                <a:latin typeface="Corbel"/>
                <a:ea typeface="Corbel"/>
                <a:cs typeface="Corbel"/>
                <a:sym typeface="Corbel"/>
              </a:defRPr>
            </a:lvl3pPr>
            <a:lvl4pPr marL="1828800" lvl="3" indent="-309880" algn="l">
              <a:lnSpc>
                <a:spcPct val="90000"/>
              </a:lnSpc>
              <a:spcBef>
                <a:spcPts val="400"/>
              </a:spcBef>
              <a:spcAft>
                <a:spcPts val="0"/>
              </a:spcAft>
              <a:buSzPts val="1280"/>
              <a:buChar char="•"/>
              <a:defRPr>
                <a:latin typeface="Corbel"/>
                <a:ea typeface="Corbel"/>
                <a:cs typeface="Corbel"/>
                <a:sym typeface="Corbel"/>
              </a:defRPr>
            </a:lvl4pPr>
            <a:lvl5pPr marL="2286000" lvl="4" indent="-309879" algn="l">
              <a:lnSpc>
                <a:spcPct val="90000"/>
              </a:lnSpc>
              <a:spcBef>
                <a:spcPts val="400"/>
              </a:spcBef>
              <a:spcAft>
                <a:spcPts val="0"/>
              </a:spcAft>
              <a:buSzPts val="1280"/>
              <a:buChar char="•"/>
              <a:defRPr>
                <a:latin typeface="Corbel"/>
                <a:ea typeface="Corbel"/>
                <a:cs typeface="Corbel"/>
                <a:sym typeface="Corbel"/>
              </a:defRPr>
            </a:lvl5pPr>
            <a:lvl6pPr marL="2743200" lvl="5" indent="-309879" algn="l">
              <a:lnSpc>
                <a:spcPct val="90000"/>
              </a:lnSpc>
              <a:spcBef>
                <a:spcPts val="400"/>
              </a:spcBef>
              <a:spcAft>
                <a:spcPts val="0"/>
              </a:spcAft>
              <a:buSzPts val="1280"/>
              <a:buChar char="•"/>
              <a:defRPr>
                <a:latin typeface="Corbel"/>
                <a:ea typeface="Corbel"/>
                <a:cs typeface="Corbel"/>
                <a:sym typeface="Corbel"/>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38" name="Google Shape;338;p6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_Copy &amp; Image Slide">
  <p:cSld name="5_Copy &amp; Image Slide">
    <p:spTree>
      <p:nvGrpSpPr>
        <p:cNvPr id="1" name="Shape 339"/>
        <p:cNvGrpSpPr/>
        <p:nvPr/>
      </p:nvGrpSpPr>
      <p:grpSpPr>
        <a:xfrm>
          <a:off x="0" y="0"/>
          <a:ext cx="0" cy="0"/>
          <a:chOff x="0" y="0"/>
          <a:chExt cx="0" cy="0"/>
        </a:xfrm>
      </p:grpSpPr>
      <p:sp>
        <p:nvSpPr>
          <p:cNvPr id="340" name="Google Shape;340;p64"/>
          <p:cNvSpPr/>
          <p:nvPr/>
        </p:nvSpPr>
        <p:spPr>
          <a:xfrm>
            <a:off x="6014803" y="0"/>
            <a:ext cx="6187981" cy="6873778"/>
          </a:xfrm>
          <a:prstGeom prst="rect">
            <a:avLst/>
          </a:prstGeom>
          <a:solidFill>
            <a:srgbClr val="009E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41" name="Google Shape;341;p64"/>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342" name="Google Shape;342;p64"/>
          <p:cNvPicPr preferRelativeResize="0"/>
          <p:nvPr/>
        </p:nvPicPr>
        <p:blipFill rotWithShape="1">
          <a:blip r:embed="rId3">
            <a:alphaModFix/>
          </a:blip>
          <a:srcRect/>
          <a:stretch/>
        </p:blipFill>
        <p:spPr>
          <a:xfrm>
            <a:off x="9889882" y="6155805"/>
            <a:ext cx="1578346" cy="460350"/>
          </a:xfrm>
          <a:prstGeom prst="rect">
            <a:avLst/>
          </a:prstGeom>
          <a:noFill/>
          <a:ln>
            <a:noFill/>
          </a:ln>
        </p:spPr>
      </p:pic>
      <p:sp>
        <p:nvSpPr>
          <p:cNvPr id="343" name="Google Shape;343;p64"/>
          <p:cNvSpPr txBox="1">
            <a:spLocks noGrp="1"/>
          </p:cNvSpPr>
          <p:nvPr>
            <p:ph type="body" idx="1"/>
          </p:nvPr>
        </p:nvSpPr>
        <p:spPr>
          <a:xfrm>
            <a:off x="6708822" y="291951"/>
            <a:ext cx="5407353" cy="69168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080"/>
              <a:buFont typeface="Corbel"/>
              <a:buNone/>
              <a:defRPr sz="2600" b="1" i="0" cap="none">
                <a:solidFill>
                  <a:schemeClr val="lt1"/>
                </a:solidFill>
                <a:latin typeface="Corbel"/>
                <a:ea typeface="Corbel"/>
                <a:cs typeface="Corbel"/>
                <a:sym typeface="Corbel"/>
              </a:defRPr>
            </a:lvl1pPr>
            <a:lvl2pPr marL="914400" lvl="1" indent="-228600" algn="l">
              <a:lnSpc>
                <a:spcPct val="90000"/>
              </a:lnSpc>
              <a:spcBef>
                <a:spcPts val="200"/>
              </a:spcBef>
              <a:spcAft>
                <a:spcPts val="0"/>
              </a:spcAft>
              <a:buSzPts val="1600"/>
              <a:buFont typeface="Corbel"/>
              <a:buNone/>
              <a:defRPr/>
            </a:lvl2pPr>
            <a:lvl3pPr marL="1371600" lvl="2" indent="-228600" algn="l">
              <a:lnSpc>
                <a:spcPct val="90000"/>
              </a:lnSpc>
              <a:spcBef>
                <a:spcPts val="400"/>
              </a:spcBef>
              <a:spcAft>
                <a:spcPts val="0"/>
              </a:spcAft>
              <a:buSzPts val="1440"/>
              <a:buFont typeface="Corbel"/>
              <a:buNone/>
              <a:defRPr/>
            </a:lvl3pPr>
            <a:lvl4pPr marL="1828800" lvl="3" indent="-228600" algn="l">
              <a:lnSpc>
                <a:spcPct val="90000"/>
              </a:lnSpc>
              <a:spcBef>
                <a:spcPts val="400"/>
              </a:spcBef>
              <a:spcAft>
                <a:spcPts val="0"/>
              </a:spcAft>
              <a:buSzPts val="1280"/>
              <a:buFont typeface="Corbel"/>
              <a:buNone/>
              <a:defRPr/>
            </a:lvl4pPr>
            <a:lvl5pPr marL="2286000" lvl="4" indent="-228600" algn="l">
              <a:lnSpc>
                <a:spcPct val="90000"/>
              </a:lnSpc>
              <a:spcBef>
                <a:spcPts val="400"/>
              </a:spcBef>
              <a:spcAft>
                <a:spcPts val="0"/>
              </a:spcAft>
              <a:buSzPts val="1280"/>
              <a:buFont typeface="Corbel"/>
              <a:buNone/>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44" name="Google Shape;344;p64"/>
          <p:cNvSpPr/>
          <p:nvPr/>
        </p:nvSpPr>
        <p:spPr>
          <a:xfrm flipH="1">
            <a:off x="6520626" y="291951"/>
            <a:ext cx="112375" cy="6916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45" name="Google Shape;345;p64"/>
          <p:cNvSpPr txBox="1">
            <a:spLocks noGrp="1"/>
          </p:cNvSpPr>
          <p:nvPr>
            <p:ph type="body" idx="2"/>
          </p:nvPr>
        </p:nvSpPr>
        <p:spPr>
          <a:xfrm>
            <a:off x="6772618" y="1498696"/>
            <a:ext cx="5343557" cy="3253891"/>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Clr>
                <a:schemeClr val="lt1"/>
              </a:buClr>
              <a:buSzPts val="1760"/>
              <a:buChar char="•"/>
              <a:defRPr>
                <a:solidFill>
                  <a:schemeClr val="lt1"/>
                </a:solidFill>
                <a:latin typeface="Corbel"/>
                <a:ea typeface="Corbel"/>
                <a:cs typeface="Corbel"/>
                <a:sym typeface="Corbel"/>
              </a:defRPr>
            </a:lvl1pPr>
            <a:lvl2pPr marL="914400" lvl="1" indent="-330200" algn="l">
              <a:lnSpc>
                <a:spcPct val="90000"/>
              </a:lnSpc>
              <a:spcBef>
                <a:spcPts val="200"/>
              </a:spcBef>
              <a:spcAft>
                <a:spcPts val="0"/>
              </a:spcAft>
              <a:buClr>
                <a:schemeClr val="lt1"/>
              </a:buClr>
              <a:buSzPts val="1600"/>
              <a:buChar char="•"/>
              <a:defRPr>
                <a:solidFill>
                  <a:schemeClr val="lt1"/>
                </a:solidFill>
                <a:latin typeface="Corbel"/>
                <a:ea typeface="Corbel"/>
                <a:cs typeface="Corbel"/>
                <a:sym typeface="Corbel"/>
              </a:defRPr>
            </a:lvl2pPr>
            <a:lvl3pPr marL="1371600" lvl="2" indent="-320039" algn="l">
              <a:lnSpc>
                <a:spcPct val="90000"/>
              </a:lnSpc>
              <a:spcBef>
                <a:spcPts val="400"/>
              </a:spcBef>
              <a:spcAft>
                <a:spcPts val="0"/>
              </a:spcAft>
              <a:buClr>
                <a:schemeClr val="lt1"/>
              </a:buClr>
              <a:buSzPts val="1440"/>
              <a:buChar char="•"/>
              <a:defRPr>
                <a:solidFill>
                  <a:schemeClr val="lt1"/>
                </a:solidFill>
                <a:latin typeface="Corbel"/>
                <a:ea typeface="Corbel"/>
                <a:cs typeface="Corbel"/>
                <a:sym typeface="Corbel"/>
              </a:defRPr>
            </a:lvl3pPr>
            <a:lvl4pPr marL="1828800" lvl="3" indent="-309880" algn="l">
              <a:lnSpc>
                <a:spcPct val="90000"/>
              </a:lnSpc>
              <a:spcBef>
                <a:spcPts val="400"/>
              </a:spcBef>
              <a:spcAft>
                <a:spcPts val="0"/>
              </a:spcAft>
              <a:buClr>
                <a:schemeClr val="lt1"/>
              </a:buClr>
              <a:buSzPts val="1280"/>
              <a:buChar char="•"/>
              <a:defRPr>
                <a:solidFill>
                  <a:schemeClr val="lt1"/>
                </a:solidFill>
                <a:latin typeface="Corbel"/>
                <a:ea typeface="Corbel"/>
                <a:cs typeface="Corbel"/>
                <a:sym typeface="Corbel"/>
              </a:defRPr>
            </a:lvl4pPr>
            <a:lvl5pPr marL="2286000" lvl="4" indent="-309879" algn="l">
              <a:lnSpc>
                <a:spcPct val="90000"/>
              </a:lnSpc>
              <a:spcBef>
                <a:spcPts val="400"/>
              </a:spcBef>
              <a:spcAft>
                <a:spcPts val="0"/>
              </a:spcAft>
              <a:buClr>
                <a:schemeClr val="lt1"/>
              </a:buClr>
              <a:buSzPts val="1280"/>
              <a:buChar char="•"/>
              <a:defRPr>
                <a:solidFill>
                  <a:schemeClr val="lt1"/>
                </a:solidFill>
                <a:latin typeface="Corbel"/>
                <a:ea typeface="Corbel"/>
                <a:cs typeface="Corbel"/>
                <a:sym typeface="Corbel"/>
              </a:defRPr>
            </a:lvl5pPr>
            <a:lvl6pPr marL="2743200" lvl="5" indent="-309879" algn="l">
              <a:lnSpc>
                <a:spcPct val="90000"/>
              </a:lnSpc>
              <a:spcBef>
                <a:spcPts val="400"/>
              </a:spcBef>
              <a:spcAft>
                <a:spcPts val="0"/>
              </a:spcAft>
              <a:buClr>
                <a:schemeClr val="lt1"/>
              </a:buClr>
              <a:buSzPts val="1280"/>
              <a:buChar char="•"/>
              <a:defRPr>
                <a:solidFill>
                  <a:schemeClr val="lt1"/>
                </a:solidFill>
                <a:latin typeface="Corbel"/>
                <a:ea typeface="Corbel"/>
                <a:cs typeface="Corbel"/>
                <a:sym typeface="Corbel"/>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46" name="Google Shape;346;p6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orbel"/>
                <a:ea typeface="Corbel"/>
                <a:cs typeface="Corbel"/>
                <a:sym typeface="Corbel"/>
              </a:defRPr>
            </a:lvl1pPr>
            <a:lvl2pPr marL="0" lvl="1" indent="0" algn="r">
              <a:spcBef>
                <a:spcPts val="0"/>
              </a:spcBef>
              <a:buNone/>
              <a:defRPr sz="1200">
                <a:solidFill>
                  <a:schemeClr val="lt1"/>
                </a:solidFill>
                <a:latin typeface="Corbel"/>
                <a:ea typeface="Corbel"/>
                <a:cs typeface="Corbel"/>
                <a:sym typeface="Corbel"/>
              </a:defRPr>
            </a:lvl2pPr>
            <a:lvl3pPr marL="0" lvl="2" indent="0" algn="r">
              <a:spcBef>
                <a:spcPts val="0"/>
              </a:spcBef>
              <a:buNone/>
              <a:defRPr sz="1200">
                <a:solidFill>
                  <a:schemeClr val="lt1"/>
                </a:solidFill>
                <a:latin typeface="Corbel"/>
                <a:ea typeface="Corbel"/>
                <a:cs typeface="Corbel"/>
                <a:sym typeface="Corbel"/>
              </a:defRPr>
            </a:lvl3pPr>
            <a:lvl4pPr marL="0" lvl="3" indent="0" algn="r">
              <a:spcBef>
                <a:spcPts val="0"/>
              </a:spcBef>
              <a:buNone/>
              <a:defRPr sz="1200">
                <a:solidFill>
                  <a:schemeClr val="lt1"/>
                </a:solidFill>
                <a:latin typeface="Corbel"/>
                <a:ea typeface="Corbel"/>
                <a:cs typeface="Corbel"/>
                <a:sym typeface="Corbel"/>
              </a:defRPr>
            </a:lvl4pPr>
            <a:lvl5pPr marL="0" lvl="4" indent="0" algn="r">
              <a:spcBef>
                <a:spcPts val="0"/>
              </a:spcBef>
              <a:buNone/>
              <a:defRPr sz="1200">
                <a:solidFill>
                  <a:schemeClr val="lt1"/>
                </a:solidFill>
                <a:latin typeface="Corbel"/>
                <a:ea typeface="Corbel"/>
                <a:cs typeface="Corbel"/>
                <a:sym typeface="Corbel"/>
              </a:defRPr>
            </a:lvl5pPr>
            <a:lvl6pPr marL="0" lvl="5" indent="0" algn="r">
              <a:spcBef>
                <a:spcPts val="0"/>
              </a:spcBef>
              <a:buNone/>
              <a:defRPr sz="1200">
                <a:solidFill>
                  <a:schemeClr val="lt1"/>
                </a:solidFill>
                <a:latin typeface="Corbel"/>
                <a:ea typeface="Corbel"/>
                <a:cs typeface="Corbel"/>
                <a:sym typeface="Corbel"/>
              </a:defRPr>
            </a:lvl6pPr>
            <a:lvl7pPr marL="0" lvl="6" indent="0" algn="r">
              <a:spcBef>
                <a:spcPts val="0"/>
              </a:spcBef>
              <a:buNone/>
              <a:defRPr sz="1200">
                <a:solidFill>
                  <a:schemeClr val="lt1"/>
                </a:solidFill>
                <a:latin typeface="Corbel"/>
                <a:ea typeface="Corbel"/>
                <a:cs typeface="Corbel"/>
                <a:sym typeface="Corbel"/>
              </a:defRPr>
            </a:lvl7pPr>
            <a:lvl8pPr marL="0" lvl="7" indent="0" algn="r">
              <a:spcBef>
                <a:spcPts val="0"/>
              </a:spcBef>
              <a:buNone/>
              <a:defRPr sz="1200">
                <a:solidFill>
                  <a:schemeClr val="lt1"/>
                </a:solidFill>
                <a:latin typeface="Corbel"/>
                <a:ea typeface="Corbel"/>
                <a:cs typeface="Corbel"/>
                <a:sym typeface="Corbel"/>
              </a:defRPr>
            </a:lvl8pPr>
            <a:lvl9pPr marL="0" lvl="8" indent="0" algn="r">
              <a:spcBef>
                <a:spcPts val="0"/>
              </a:spcBef>
              <a:buNone/>
              <a:defRPr sz="12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ext Column Slide">
  <p:cSld name="1_Text Column Slide">
    <p:spTree>
      <p:nvGrpSpPr>
        <p:cNvPr id="1" name="Shape 347"/>
        <p:cNvGrpSpPr/>
        <p:nvPr/>
      </p:nvGrpSpPr>
      <p:grpSpPr>
        <a:xfrm>
          <a:off x="0" y="0"/>
          <a:ext cx="0" cy="0"/>
          <a:chOff x="0" y="0"/>
          <a:chExt cx="0" cy="0"/>
        </a:xfrm>
      </p:grpSpPr>
      <p:sp>
        <p:nvSpPr>
          <p:cNvPr id="348" name="Google Shape;348;p65"/>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49" name="Google Shape;349;p65"/>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350" name="Google Shape;350;p65"/>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351" name="Google Shape;351;p65"/>
          <p:cNvSpPr txBox="1">
            <a:spLocks noGrp="1"/>
          </p:cNvSpPr>
          <p:nvPr>
            <p:ph type="body" idx="1"/>
          </p:nvPr>
        </p:nvSpPr>
        <p:spPr>
          <a:xfrm>
            <a:off x="6250899" y="1514474"/>
            <a:ext cx="5231568" cy="3967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760"/>
              <a:buFont typeface="Corbel"/>
              <a:buNone/>
              <a:defRPr sz="2200" b="1" i="0" cap="none">
                <a:solidFill>
                  <a:schemeClr val="accent6"/>
                </a:solidFill>
                <a:latin typeface="Corbel"/>
                <a:ea typeface="Corbel"/>
                <a:cs typeface="Corbel"/>
                <a:sym typeface="Corbel"/>
              </a:defRPr>
            </a:lvl1pPr>
            <a:lvl2pPr marL="914400" lvl="1" indent="-228600" algn="l">
              <a:lnSpc>
                <a:spcPct val="90000"/>
              </a:lnSpc>
              <a:spcBef>
                <a:spcPts val="200"/>
              </a:spcBef>
              <a:spcAft>
                <a:spcPts val="0"/>
              </a:spcAft>
              <a:buSzPts val="1440"/>
              <a:buFont typeface="Arial"/>
              <a:buNone/>
              <a:defRPr sz="1800" cap="none">
                <a:solidFill>
                  <a:schemeClr val="accent6"/>
                </a:solidFill>
                <a:latin typeface="Arial"/>
                <a:ea typeface="Arial"/>
                <a:cs typeface="Arial"/>
                <a:sym typeface="Arial"/>
              </a:defRPr>
            </a:lvl2pPr>
            <a:lvl3pPr marL="1371600" lvl="2"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3pPr>
            <a:lvl4pPr marL="1828800" lvl="3"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4pPr>
            <a:lvl5pPr marL="2286000" lvl="4"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52" name="Google Shape;352;p65"/>
          <p:cNvSpPr txBox="1">
            <a:spLocks noGrp="1"/>
          </p:cNvSpPr>
          <p:nvPr>
            <p:ph type="body" idx="2"/>
          </p:nvPr>
        </p:nvSpPr>
        <p:spPr>
          <a:xfrm>
            <a:off x="607449" y="291951"/>
            <a:ext cx="11458413" cy="69168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080"/>
              <a:buFont typeface="Corbel"/>
              <a:buNone/>
              <a:defRPr sz="2600" b="1" i="0" cap="none">
                <a:solidFill>
                  <a:schemeClr val="dk2"/>
                </a:solidFill>
                <a:latin typeface="Corbel"/>
                <a:ea typeface="Corbel"/>
                <a:cs typeface="Corbel"/>
                <a:sym typeface="Corbel"/>
              </a:defRPr>
            </a:lvl1pPr>
            <a:lvl2pPr marL="914400" lvl="1" indent="-228600" algn="l">
              <a:lnSpc>
                <a:spcPct val="90000"/>
              </a:lnSpc>
              <a:spcBef>
                <a:spcPts val="200"/>
              </a:spcBef>
              <a:spcAft>
                <a:spcPts val="0"/>
              </a:spcAft>
              <a:buSzPts val="1600"/>
              <a:buFont typeface="Corbel"/>
              <a:buNone/>
              <a:defRPr/>
            </a:lvl2pPr>
            <a:lvl3pPr marL="1371600" lvl="2" indent="-228600" algn="l">
              <a:lnSpc>
                <a:spcPct val="90000"/>
              </a:lnSpc>
              <a:spcBef>
                <a:spcPts val="400"/>
              </a:spcBef>
              <a:spcAft>
                <a:spcPts val="0"/>
              </a:spcAft>
              <a:buSzPts val="1440"/>
              <a:buFont typeface="Corbel"/>
              <a:buNone/>
              <a:defRPr/>
            </a:lvl3pPr>
            <a:lvl4pPr marL="1828800" lvl="3" indent="-228600" algn="l">
              <a:lnSpc>
                <a:spcPct val="90000"/>
              </a:lnSpc>
              <a:spcBef>
                <a:spcPts val="400"/>
              </a:spcBef>
              <a:spcAft>
                <a:spcPts val="0"/>
              </a:spcAft>
              <a:buSzPts val="1280"/>
              <a:buFont typeface="Corbel"/>
              <a:buNone/>
              <a:defRPr/>
            </a:lvl4pPr>
            <a:lvl5pPr marL="2286000" lvl="4" indent="-228600" algn="l">
              <a:lnSpc>
                <a:spcPct val="90000"/>
              </a:lnSpc>
              <a:spcBef>
                <a:spcPts val="400"/>
              </a:spcBef>
              <a:spcAft>
                <a:spcPts val="0"/>
              </a:spcAft>
              <a:buSzPts val="1280"/>
              <a:buFont typeface="Corbel"/>
              <a:buNone/>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53" name="Google Shape;353;p65"/>
          <p:cNvSpPr/>
          <p:nvPr/>
        </p:nvSpPr>
        <p:spPr>
          <a:xfrm flipH="1">
            <a:off x="397988" y="291951"/>
            <a:ext cx="112375" cy="691681"/>
          </a:xfrm>
          <a:prstGeom prst="rect">
            <a:avLst/>
          </a:prstGeom>
          <a:solidFill>
            <a:srgbClr val="E05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54" name="Google Shape;354;p65"/>
          <p:cNvSpPr txBox="1">
            <a:spLocks noGrp="1"/>
          </p:cNvSpPr>
          <p:nvPr>
            <p:ph type="body" idx="3"/>
          </p:nvPr>
        </p:nvSpPr>
        <p:spPr>
          <a:xfrm>
            <a:off x="649979" y="1514474"/>
            <a:ext cx="5134133" cy="3967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760"/>
              <a:buFont typeface="Corbel"/>
              <a:buNone/>
              <a:defRPr sz="2200" b="1" i="0" cap="none">
                <a:solidFill>
                  <a:schemeClr val="accent6"/>
                </a:solidFill>
                <a:latin typeface="Corbel"/>
                <a:ea typeface="Corbel"/>
                <a:cs typeface="Corbel"/>
                <a:sym typeface="Corbel"/>
              </a:defRPr>
            </a:lvl1pPr>
            <a:lvl2pPr marL="914400" lvl="1" indent="-228600" algn="l">
              <a:lnSpc>
                <a:spcPct val="90000"/>
              </a:lnSpc>
              <a:spcBef>
                <a:spcPts val="200"/>
              </a:spcBef>
              <a:spcAft>
                <a:spcPts val="0"/>
              </a:spcAft>
              <a:buSzPts val="1440"/>
              <a:buFont typeface="Arial"/>
              <a:buNone/>
              <a:defRPr sz="1800" cap="none">
                <a:solidFill>
                  <a:schemeClr val="accent6"/>
                </a:solidFill>
                <a:latin typeface="Arial"/>
                <a:ea typeface="Arial"/>
                <a:cs typeface="Arial"/>
                <a:sym typeface="Arial"/>
              </a:defRPr>
            </a:lvl2pPr>
            <a:lvl3pPr marL="1371600" lvl="2"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3pPr>
            <a:lvl4pPr marL="1828800" lvl="3"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4pPr>
            <a:lvl5pPr marL="2286000" lvl="4"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55" name="Google Shape;355;p65"/>
          <p:cNvSpPr txBox="1">
            <a:spLocks noGrp="1"/>
          </p:cNvSpPr>
          <p:nvPr>
            <p:ph type="body" idx="4"/>
          </p:nvPr>
        </p:nvSpPr>
        <p:spPr>
          <a:xfrm>
            <a:off x="649979" y="2083633"/>
            <a:ext cx="5134134" cy="3253891"/>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a:latin typeface="Corbel"/>
                <a:ea typeface="Corbel"/>
                <a:cs typeface="Corbel"/>
                <a:sym typeface="Corbel"/>
              </a:defRPr>
            </a:lvl1pPr>
            <a:lvl2pPr marL="914400" lvl="1" indent="-330200" algn="l">
              <a:lnSpc>
                <a:spcPct val="90000"/>
              </a:lnSpc>
              <a:spcBef>
                <a:spcPts val="200"/>
              </a:spcBef>
              <a:spcAft>
                <a:spcPts val="0"/>
              </a:spcAft>
              <a:buSzPts val="1600"/>
              <a:buChar char="•"/>
              <a:defRPr>
                <a:latin typeface="Corbel"/>
                <a:ea typeface="Corbel"/>
                <a:cs typeface="Corbel"/>
                <a:sym typeface="Corbel"/>
              </a:defRPr>
            </a:lvl2pPr>
            <a:lvl3pPr marL="1371600" lvl="2" indent="-320039" algn="l">
              <a:lnSpc>
                <a:spcPct val="90000"/>
              </a:lnSpc>
              <a:spcBef>
                <a:spcPts val="400"/>
              </a:spcBef>
              <a:spcAft>
                <a:spcPts val="0"/>
              </a:spcAft>
              <a:buSzPts val="1440"/>
              <a:buChar char="•"/>
              <a:defRPr>
                <a:latin typeface="Corbel"/>
                <a:ea typeface="Corbel"/>
                <a:cs typeface="Corbel"/>
                <a:sym typeface="Corbel"/>
              </a:defRPr>
            </a:lvl3pPr>
            <a:lvl4pPr marL="1828800" lvl="3" indent="-309880" algn="l">
              <a:lnSpc>
                <a:spcPct val="90000"/>
              </a:lnSpc>
              <a:spcBef>
                <a:spcPts val="400"/>
              </a:spcBef>
              <a:spcAft>
                <a:spcPts val="0"/>
              </a:spcAft>
              <a:buSzPts val="1280"/>
              <a:buChar char="•"/>
              <a:defRPr>
                <a:latin typeface="Corbel"/>
                <a:ea typeface="Corbel"/>
                <a:cs typeface="Corbel"/>
                <a:sym typeface="Corbel"/>
              </a:defRPr>
            </a:lvl4pPr>
            <a:lvl5pPr marL="2286000" lvl="4" indent="-309879" algn="l">
              <a:lnSpc>
                <a:spcPct val="90000"/>
              </a:lnSpc>
              <a:spcBef>
                <a:spcPts val="400"/>
              </a:spcBef>
              <a:spcAft>
                <a:spcPts val="0"/>
              </a:spcAft>
              <a:buSzPts val="1280"/>
              <a:buChar char="•"/>
              <a:defRPr>
                <a:latin typeface="Corbel"/>
                <a:ea typeface="Corbel"/>
                <a:cs typeface="Corbel"/>
                <a:sym typeface="Corbel"/>
              </a:defRPr>
            </a:lvl5pPr>
            <a:lvl6pPr marL="2743200" lvl="5" indent="-309879" algn="l">
              <a:lnSpc>
                <a:spcPct val="90000"/>
              </a:lnSpc>
              <a:spcBef>
                <a:spcPts val="400"/>
              </a:spcBef>
              <a:spcAft>
                <a:spcPts val="0"/>
              </a:spcAft>
              <a:buSzPts val="1280"/>
              <a:buChar char="•"/>
              <a:defRPr>
                <a:latin typeface="Corbel"/>
                <a:ea typeface="Corbel"/>
                <a:cs typeface="Corbel"/>
                <a:sym typeface="Corbel"/>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56" name="Google Shape;356;p65"/>
          <p:cNvSpPr txBox="1">
            <a:spLocks noGrp="1"/>
          </p:cNvSpPr>
          <p:nvPr>
            <p:ph type="body" idx="5"/>
          </p:nvPr>
        </p:nvSpPr>
        <p:spPr>
          <a:xfrm>
            <a:off x="6254647" y="2083632"/>
            <a:ext cx="5227820" cy="3253891"/>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a:latin typeface="Corbel"/>
                <a:ea typeface="Corbel"/>
                <a:cs typeface="Corbel"/>
                <a:sym typeface="Corbel"/>
              </a:defRPr>
            </a:lvl1pPr>
            <a:lvl2pPr marL="914400" lvl="1" indent="-330200" algn="l">
              <a:lnSpc>
                <a:spcPct val="90000"/>
              </a:lnSpc>
              <a:spcBef>
                <a:spcPts val="200"/>
              </a:spcBef>
              <a:spcAft>
                <a:spcPts val="0"/>
              </a:spcAft>
              <a:buSzPts val="1600"/>
              <a:buChar char="•"/>
              <a:defRPr>
                <a:latin typeface="Corbel"/>
                <a:ea typeface="Corbel"/>
                <a:cs typeface="Corbel"/>
                <a:sym typeface="Corbel"/>
              </a:defRPr>
            </a:lvl2pPr>
            <a:lvl3pPr marL="1371600" lvl="2" indent="-320039" algn="l">
              <a:lnSpc>
                <a:spcPct val="90000"/>
              </a:lnSpc>
              <a:spcBef>
                <a:spcPts val="400"/>
              </a:spcBef>
              <a:spcAft>
                <a:spcPts val="0"/>
              </a:spcAft>
              <a:buSzPts val="1440"/>
              <a:buChar char="•"/>
              <a:defRPr>
                <a:latin typeface="Corbel"/>
                <a:ea typeface="Corbel"/>
                <a:cs typeface="Corbel"/>
                <a:sym typeface="Corbel"/>
              </a:defRPr>
            </a:lvl3pPr>
            <a:lvl4pPr marL="1828800" lvl="3" indent="-309880" algn="l">
              <a:lnSpc>
                <a:spcPct val="90000"/>
              </a:lnSpc>
              <a:spcBef>
                <a:spcPts val="400"/>
              </a:spcBef>
              <a:spcAft>
                <a:spcPts val="0"/>
              </a:spcAft>
              <a:buSzPts val="1280"/>
              <a:buChar char="•"/>
              <a:defRPr>
                <a:latin typeface="Corbel"/>
                <a:ea typeface="Corbel"/>
                <a:cs typeface="Corbel"/>
                <a:sym typeface="Corbel"/>
              </a:defRPr>
            </a:lvl4pPr>
            <a:lvl5pPr marL="2286000" lvl="4" indent="-309879" algn="l">
              <a:lnSpc>
                <a:spcPct val="90000"/>
              </a:lnSpc>
              <a:spcBef>
                <a:spcPts val="400"/>
              </a:spcBef>
              <a:spcAft>
                <a:spcPts val="0"/>
              </a:spcAft>
              <a:buSzPts val="1280"/>
              <a:buChar char="•"/>
              <a:defRPr>
                <a:latin typeface="Corbel"/>
                <a:ea typeface="Corbel"/>
                <a:cs typeface="Corbel"/>
                <a:sym typeface="Corbel"/>
              </a:defRPr>
            </a:lvl5pPr>
            <a:lvl6pPr marL="2743200" lvl="5" indent="-309879" algn="l">
              <a:lnSpc>
                <a:spcPct val="90000"/>
              </a:lnSpc>
              <a:spcBef>
                <a:spcPts val="400"/>
              </a:spcBef>
              <a:spcAft>
                <a:spcPts val="0"/>
              </a:spcAft>
              <a:buSzPts val="1280"/>
              <a:buChar char="•"/>
              <a:defRPr>
                <a:latin typeface="Corbel"/>
                <a:ea typeface="Corbel"/>
                <a:cs typeface="Corbel"/>
                <a:sym typeface="Corbel"/>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57" name="Google Shape;357;p6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7200"/>
              <a:buFont typeface="Corbel"/>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accent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2" name="Google Shape;42;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5" name="Google Shape;45;p21"/>
          <p:cNvCxnSpPr/>
          <p:nvPr/>
        </p:nvCxnSpPr>
        <p:spPr>
          <a:xfrm>
            <a:off x="1981200" y="4020408"/>
            <a:ext cx="82296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able Slide">
  <p:cSld name="1_Table Slide">
    <p:spTree>
      <p:nvGrpSpPr>
        <p:cNvPr id="1" name="Shape 358"/>
        <p:cNvGrpSpPr/>
        <p:nvPr/>
      </p:nvGrpSpPr>
      <p:grpSpPr>
        <a:xfrm>
          <a:off x="0" y="0"/>
          <a:ext cx="0" cy="0"/>
          <a:chOff x="0" y="0"/>
          <a:chExt cx="0" cy="0"/>
        </a:xfrm>
      </p:grpSpPr>
      <p:sp>
        <p:nvSpPr>
          <p:cNvPr id="359" name="Google Shape;359;p66"/>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60" name="Google Shape;360;p66"/>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361" name="Google Shape;361;p66"/>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362" name="Google Shape;362;p66"/>
          <p:cNvSpPr>
            <a:spLocks noGrp="1"/>
          </p:cNvSpPr>
          <p:nvPr>
            <p:ph type="tbl" idx="2"/>
          </p:nvPr>
        </p:nvSpPr>
        <p:spPr>
          <a:xfrm>
            <a:off x="649979" y="2113613"/>
            <a:ext cx="10832409" cy="36283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2"/>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63" name="Google Shape;363;p66"/>
          <p:cNvSpPr txBox="1">
            <a:spLocks noGrp="1"/>
          </p:cNvSpPr>
          <p:nvPr>
            <p:ph type="body" idx="1"/>
          </p:nvPr>
        </p:nvSpPr>
        <p:spPr>
          <a:xfrm>
            <a:off x="607449" y="291951"/>
            <a:ext cx="11458413" cy="69168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080"/>
              <a:buFont typeface="Corbel"/>
              <a:buNone/>
              <a:defRPr sz="2600" b="1" i="0" cap="none">
                <a:solidFill>
                  <a:schemeClr val="dk2"/>
                </a:solidFill>
                <a:latin typeface="Corbel"/>
                <a:ea typeface="Corbel"/>
                <a:cs typeface="Corbel"/>
                <a:sym typeface="Corbel"/>
              </a:defRPr>
            </a:lvl1pPr>
            <a:lvl2pPr marL="914400" lvl="1" indent="-228600" algn="l">
              <a:lnSpc>
                <a:spcPct val="90000"/>
              </a:lnSpc>
              <a:spcBef>
                <a:spcPts val="200"/>
              </a:spcBef>
              <a:spcAft>
                <a:spcPts val="0"/>
              </a:spcAft>
              <a:buSzPts val="1600"/>
              <a:buFont typeface="Corbel"/>
              <a:buNone/>
              <a:defRPr/>
            </a:lvl2pPr>
            <a:lvl3pPr marL="1371600" lvl="2" indent="-228600" algn="l">
              <a:lnSpc>
                <a:spcPct val="90000"/>
              </a:lnSpc>
              <a:spcBef>
                <a:spcPts val="400"/>
              </a:spcBef>
              <a:spcAft>
                <a:spcPts val="0"/>
              </a:spcAft>
              <a:buSzPts val="1440"/>
              <a:buFont typeface="Corbel"/>
              <a:buNone/>
              <a:defRPr/>
            </a:lvl3pPr>
            <a:lvl4pPr marL="1828800" lvl="3" indent="-228600" algn="l">
              <a:lnSpc>
                <a:spcPct val="90000"/>
              </a:lnSpc>
              <a:spcBef>
                <a:spcPts val="400"/>
              </a:spcBef>
              <a:spcAft>
                <a:spcPts val="0"/>
              </a:spcAft>
              <a:buSzPts val="1280"/>
              <a:buFont typeface="Corbel"/>
              <a:buNone/>
              <a:defRPr/>
            </a:lvl4pPr>
            <a:lvl5pPr marL="2286000" lvl="4" indent="-228600" algn="l">
              <a:lnSpc>
                <a:spcPct val="90000"/>
              </a:lnSpc>
              <a:spcBef>
                <a:spcPts val="400"/>
              </a:spcBef>
              <a:spcAft>
                <a:spcPts val="0"/>
              </a:spcAft>
              <a:buSzPts val="1280"/>
              <a:buFont typeface="Corbel"/>
              <a:buNone/>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64" name="Google Shape;364;p66"/>
          <p:cNvSpPr/>
          <p:nvPr/>
        </p:nvSpPr>
        <p:spPr>
          <a:xfrm flipH="1">
            <a:off x="397988" y="291951"/>
            <a:ext cx="112375" cy="691681"/>
          </a:xfrm>
          <a:prstGeom prst="rect">
            <a:avLst/>
          </a:prstGeom>
          <a:solidFill>
            <a:srgbClr val="E05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65" name="Google Shape;365;p66"/>
          <p:cNvSpPr txBox="1">
            <a:spLocks noGrp="1"/>
          </p:cNvSpPr>
          <p:nvPr>
            <p:ph type="body" idx="3"/>
          </p:nvPr>
        </p:nvSpPr>
        <p:spPr>
          <a:xfrm>
            <a:off x="649979" y="1514474"/>
            <a:ext cx="11415883" cy="3967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760"/>
              <a:buFont typeface="Corbel"/>
              <a:buNone/>
              <a:defRPr sz="2200" b="1" i="0" cap="none">
                <a:solidFill>
                  <a:schemeClr val="accent6"/>
                </a:solidFill>
                <a:latin typeface="Corbel"/>
                <a:ea typeface="Corbel"/>
                <a:cs typeface="Corbel"/>
                <a:sym typeface="Corbel"/>
              </a:defRPr>
            </a:lvl1pPr>
            <a:lvl2pPr marL="914400" lvl="1" indent="-228600" algn="l">
              <a:lnSpc>
                <a:spcPct val="90000"/>
              </a:lnSpc>
              <a:spcBef>
                <a:spcPts val="200"/>
              </a:spcBef>
              <a:spcAft>
                <a:spcPts val="0"/>
              </a:spcAft>
              <a:buSzPts val="1440"/>
              <a:buFont typeface="Arial"/>
              <a:buNone/>
              <a:defRPr sz="1800" cap="none">
                <a:solidFill>
                  <a:schemeClr val="accent6"/>
                </a:solidFill>
                <a:latin typeface="Arial"/>
                <a:ea typeface="Arial"/>
                <a:cs typeface="Arial"/>
                <a:sym typeface="Arial"/>
              </a:defRPr>
            </a:lvl2pPr>
            <a:lvl3pPr marL="1371600" lvl="2"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3pPr>
            <a:lvl4pPr marL="1828800" lvl="3"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4pPr>
            <a:lvl5pPr marL="2286000" lvl="4"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66" name="Google Shape;366;p6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Chart Slide">
  <p:cSld name="1_Chart Slide">
    <p:spTree>
      <p:nvGrpSpPr>
        <p:cNvPr id="1" name="Shape 367"/>
        <p:cNvGrpSpPr/>
        <p:nvPr/>
      </p:nvGrpSpPr>
      <p:grpSpPr>
        <a:xfrm>
          <a:off x="0" y="0"/>
          <a:ext cx="0" cy="0"/>
          <a:chOff x="0" y="0"/>
          <a:chExt cx="0" cy="0"/>
        </a:xfrm>
      </p:grpSpPr>
      <p:sp>
        <p:nvSpPr>
          <p:cNvPr id="368" name="Google Shape;368;p67"/>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69" name="Google Shape;369;p67"/>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370" name="Google Shape;370;p67"/>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371" name="Google Shape;371;p67"/>
          <p:cNvSpPr>
            <a:spLocks noGrp="1"/>
          </p:cNvSpPr>
          <p:nvPr>
            <p:ph type="chart" idx="2"/>
          </p:nvPr>
        </p:nvSpPr>
        <p:spPr>
          <a:xfrm>
            <a:off x="649979" y="2113613"/>
            <a:ext cx="11027359" cy="360513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400"/>
              </a:spcBef>
              <a:spcAft>
                <a:spcPts val="0"/>
              </a:spcAft>
              <a:buClr>
                <a:srgbClr val="E05529"/>
              </a:buClr>
              <a:buSzPts val="1440"/>
              <a:buFont typeface="Corbel"/>
              <a:buChar char="•"/>
              <a:defRPr sz="1800" b="0" i="0" u="none" strike="noStrike" cap="none">
                <a:solidFill>
                  <a:schemeClr val="dk2"/>
                </a:solidFill>
                <a:latin typeface="Corbel"/>
                <a:ea typeface="Corbel"/>
                <a:cs typeface="Corbel"/>
                <a:sym typeface="Corbel"/>
              </a:defRPr>
            </a:lvl1pPr>
            <a:lvl2pPr marR="0" lvl="1"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R="0" lvl="2"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R="0" lvl="3"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R="0" lvl="4"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R="0" lvl="5"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R="0" lvl="6"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R="0" lvl="7"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R="0" lvl="8"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372" name="Google Shape;372;p67"/>
          <p:cNvSpPr txBox="1">
            <a:spLocks noGrp="1"/>
          </p:cNvSpPr>
          <p:nvPr>
            <p:ph type="body" idx="1"/>
          </p:nvPr>
        </p:nvSpPr>
        <p:spPr>
          <a:xfrm>
            <a:off x="607449" y="291951"/>
            <a:ext cx="11458413" cy="69168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080"/>
              <a:buFont typeface="Corbel"/>
              <a:buNone/>
              <a:defRPr sz="2600" b="1" i="0" cap="none">
                <a:solidFill>
                  <a:schemeClr val="dk2"/>
                </a:solidFill>
                <a:latin typeface="Corbel"/>
                <a:ea typeface="Corbel"/>
                <a:cs typeface="Corbel"/>
                <a:sym typeface="Corbel"/>
              </a:defRPr>
            </a:lvl1pPr>
            <a:lvl2pPr marL="914400" lvl="1" indent="-228600" algn="l">
              <a:lnSpc>
                <a:spcPct val="90000"/>
              </a:lnSpc>
              <a:spcBef>
                <a:spcPts val="200"/>
              </a:spcBef>
              <a:spcAft>
                <a:spcPts val="0"/>
              </a:spcAft>
              <a:buSzPts val="1600"/>
              <a:buFont typeface="Corbel"/>
              <a:buNone/>
              <a:defRPr/>
            </a:lvl2pPr>
            <a:lvl3pPr marL="1371600" lvl="2" indent="-228600" algn="l">
              <a:lnSpc>
                <a:spcPct val="90000"/>
              </a:lnSpc>
              <a:spcBef>
                <a:spcPts val="400"/>
              </a:spcBef>
              <a:spcAft>
                <a:spcPts val="0"/>
              </a:spcAft>
              <a:buSzPts val="1440"/>
              <a:buFont typeface="Corbel"/>
              <a:buNone/>
              <a:defRPr/>
            </a:lvl3pPr>
            <a:lvl4pPr marL="1828800" lvl="3" indent="-228600" algn="l">
              <a:lnSpc>
                <a:spcPct val="90000"/>
              </a:lnSpc>
              <a:spcBef>
                <a:spcPts val="400"/>
              </a:spcBef>
              <a:spcAft>
                <a:spcPts val="0"/>
              </a:spcAft>
              <a:buSzPts val="1280"/>
              <a:buFont typeface="Corbel"/>
              <a:buNone/>
              <a:defRPr/>
            </a:lvl4pPr>
            <a:lvl5pPr marL="2286000" lvl="4" indent="-228600" algn="l">
              <a:lnSpc>
                <a:spcPct val="90000"/>
              </a:lnSpc>
              <a:spcBef>
                <a:spcPts val="400"/>
              </a:spcBef>
              <a:spcAft>
                <a:spcPts val="0"/>
              </a:spcAft>
              <a:buSzPts val="1280"/>
              <a:buFont typeface="Corbel"/>
              <a:buNone/>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73" name="Google Shape;373;p67"/>
          <p:cNvSpPr/>
          <p:nvPr/>
        </p:nvSpPr>
        <p:spPr>
          <a:xfrm flipH="1">
            <a:off x="397988" y="291951"/>
            <a:ext cx="112375" cy="691681"/>
          </a:xfrm>
          <a:prstGeom prst="rect">
            <a:avLst/>
          </a:prstGeom>
          <a:solidFill>
            <a:srgbClr val="E05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74" name="Google Shape;374;p67"/>
          <p:cNvSpPr txBox="1">
            <a:spLocks noGrp="1"/>
          </p:cNvSpPr>
          <p:nvPr>
            <p:ph type="body" idx="3"/>
          </p:nvPr>
        </p:nvSpPr>
        <p:spPr>
          <a:xfrm>
            <a:off x="649979" y="1514474"/>
            <a:ext cx="11415883" cy="3967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00"/>
              </a:spcBef>
              <a:spcAft>
                <a:spcPts val="0"/>
              </a:spcAft>
              <a:buSzPts val="1760"/>
              <a:buFont typeface="Corbel"/>
              <a:buNone/>
              <a:defRPr sz="2200" b="1" i="0" cap="none">
                <a:solidFill>
                  <a:schemeClr val="accent6"/>
                </a:solidFill>
                <a:latin typeface="Corbel"/>
                <a:ea typeface="Corbel"/>
                <a:cs typeface="Corbel"/>
                <a:sym typeface="Corbel"/>
              </a:defRPr>
            </a:lvl1pPr>
            <a:lvl2pPr marL="914400" lvl="1" indent="-228600" algn="l">
              <a:lnSpc>
                <a:spcPct val="90000"/>
              </a:lnSpc>
              <a:spcBef>
                <a:spcPts val="200"/>
              </a:spcBef>
              <a:spcAft>
                <a:spcPts val="0"/>
              </a:spcAft>
              <a:buSzPts val="1440"/>
              <a:buFont typeface="Arial"/>
              <a:buNone/>
              <a:defRPr sz="1800" cap="none">
                <a:solidFill>
                  <a:schemeClr val="accent6"/>
                </a:solidFill>
                <a:latin typeface="Arial"/>
                <a:ea typeface="Arial"/>
                <a:cs typeface="Arial"/>
                <a:sym typeface="Arial"/>
              </a:defRPr>
            </a:lvl2pPr>
            <a:lvl3pPr marL="1371600" lvl="2"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3pPr>
            <a:lvl4pPr marL="1828800" lvl="3"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4pPr>
            <a:lvl5pPr marL="2286000" lvl="4" indent="-228600" algn="l">
              <a:lnSpc>
                <a:spcPct val="90000"/>
              </a:lnSpc>
              <a:spcBef>
                <a:spcPts val="400"/>
              </a:spcBef>
              <a:spcAft>
                <a:spcPts val="0"/>
              </a:spcAft>
              <a:buSzPts val="1440"/>
              <a:buFont typeface="Arial"/>
              <a:buNone/>
              <a:defRPr sz="1800" cap="none">
                <a:solidFill>
                  <a:schemeClr val="accent6"/>
                </a:solidFill>
                <a:latin typeface="Arial"/>
                <a:ea typeface="Arial"/>
                <a:cs typeface="Arial"/>
                <a:sym typeface="Arial"/>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75" name="Google Shape;375;p6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5_Copy Page">
  <p:cSld name="5_Copy Page">
    <p:spTree>
      <p:nvGrpSpPr>
        <p:cNvPr id="1" name="Shape 376"/>
        <p:cNvGrpSpPr/>
        <p:nvPr/>
      </p:nvGrpSpPr>
      <p:grpSpPr>
        <a:xfrm>
          <a:off x="0" y="0"/>
          <a:ext cx="0" cy="0"/>
          <a:chOff x="0" y="0"/>
          <a:chExt cx="0" cy="0"/>
        </a:xfrm>
      </p:grpSpPr>
      <p:sp>
        <p:nvSpPr>
          <p:cNvPr id="377" name="Google Shape;377;p68"/>
          <p:cNvSpPr/>
          <p:nvPr/>
        </p:nvSpPr>
        <p:spPr>
          <a:xfrm>
            <a:off x="0" y="5916706"/>
            <a:ext cx="12192000" cy="957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378" name="Google Shape;378;p68"/>
          <p:cNvPicPr preferRelativeResize="0"/>
          <p:nvPr/>
        </p:nvPicPr>
        <p:blipFill rotWithShape="1">
          <a:blip r:embed="rId2">
            <a:alphaModFix/>
          </a:blip>
          <a:srcRect/>
          <a:stretch/>
        </p:blipFill>
        <p:spPr>
          <a:xfrm>
            <a:off x="560053" y="6155805"/>
            <a:ext cx="2660819" cy="460350"/>
          </a:xfrm>
          <a:prstGeom prst="rect">
            <a:avLst/>
          </a:prstGeom>
          <a:noFill/>
          <a:ln>
            <a:noFill/>
          </a:ln>
        </p:spPr>
      </p:pic>
      <p:pic>
        <p:nvPicPr>
          <p:cNvPr id="379" name="Google Shape;379;p68"/>
          <p:cNvPicPr preferRelativeResize="0"/>
          <p:nvPr/>
        </p:nvPicPr>
        <p:blipFill rotWithShape="1">
          <a:blip r:embed="rId3">
            <a:alphaModFix/>
          </a:blip>
          <a:srcRect/>
          <a:stretch/>
        </p:blipFill>
        <p:spPr>
          <a:xfrm>
            <a:off x="9889882" y="6155805"/>
            <a:ext cx="1578346" cy="460351"/>
          </a:xfrm>
          <a:prstGeom prst="rect">
            <a:avLst/>
          </a:prstGeom>
          <a:noFill/>
          <a:ln>
            <a:noFill/>
          </a:ln>
        </p:spPr>
      </p:pic>
      <p:sp>
        <p:nvSpPr>
          <p:cNvPr id="380" name="Google Shape;380;p68"/>
          <p:cNvSpPr>
            <a:spLocks noGrp="1"/>
          </p:cNvSpPr>
          <p:nvPr>
            <p:ph type="pic" idx="2"/>
          </p:nvPr>
        </p:nvSpPr>
        <p:spPr>
          <a:xfrm>
            <a:off x="449705" y="434715"/>
            <a:ext cx="11227633" cy="5381469"/>
          </a:xfrm>
          <a:prstGeom prst="rect">
            <a:avLst/>
          </a:prstGeom>
          <a:noFill/>
          <a:ln>
            <a:noFill/>
          </a:ln>
        </p:spPr>
      </p:sp>
      <p:sp>
        <p:nvSpPr>
          <p:cNvPr id="381" name="Google Shape;381;p6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9" name="Google Shape;49;p22"/>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0" name="Google Shape;50;p2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3"/>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6" name="Google Shape;56;p23"/>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7" name="Google Shape;57;p23"/>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8" name="Google Shape;58;p23"/>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2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24"/>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5"/>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0" name="Google Shape;70;p25"/>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1" name="Google Shape;71;p25"/>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6"/>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6"/>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13" name="Google Shape;13;p1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1"/>
                </a:solidFill>
                <a:latin typeface="Corbel"/>
                <a:ea typeface="Corbel"/>
                <a:cs typeface="Corbel"/>
                <a:sym typeface="Corbel"/>
              </a:defRPr>
            </a:lvl1pPr>
            <a:lvl2pPr marL="0" marR="0" lvl="1" indent="0" algn="r" rtl="0">
              <a:spcBef>
                <a:spcPts val="0"/>
              </a:spcBef>
              <a:buNone/>
              <a:defRPr sz="1200" b="0" i="0" u="none" strike="noStrike" cap="none">
                <a:solidFill>
                  <a:schemeClr val="accent1"/>
                </a:solidFill>
                <a:latin typeface="Corbel"/>
                <a:ea typeface="Corbel"/>
                <a:cs typeface="Corbel"/>
                <a:sym typeface="Corbel"/>
              </a:defRPr>
            </a:lvl2pPr>
            <a:lvl3pPr marL="0" marR="0" lvl="2" indent="0" algn="r" rtl="0">
              <a:spcBef>
                <a:spcPts val="0"/>
              </a:spcBef>
              <a:buNone/>
              <a:defRPr sz="1200" b="0" i="0" u="none" strike="noStrike" cap="none">
                <a:solidFill>
                  <a:schemeClr val="accent1"/>
                </a:solidFill>
                <a:latin typeface="Corbel"/>
                <a:ea typeface="Corbel"/>
                <a:cs typeface="Corbel"/>
                <a:sym typeface="Corbel"/>
              </a:defRPr>
            </a:lvl3pPr>
            <a:lvl4pPr marL="0" marR="0" lvl="3" indent="0" algn="r" rtl="0">
              <a:spcBef>
                <a:spcPts val="0"/>
              </a:spcBef>
              <a:buNone/>
              <a:defRPr sz="1200" b="0" i="0" u="none" strike="noStrike" cap="none">
                <a:solidFill>
                  <a:schemeClr val="accent1"/>
                </a:solidFill>
                <a:latin typeface="Corbel"/>
                <a:ea typeface="Corbel"/>
                <a:cs typeface="Corbel"/>
                <a:sym typeface="Corbel"/>
              </a:defRPr>
            </a:lvl4pPr>
            <a:lvl5pPr marL="0" marR="0" lvl="4" indent="0" algn="r" rtl="0">
              <a:spcBef>
                <a:spcPts val="0"/>
              </a:spcBef>
              <a:buNone/>
              <a:defRPr sz="1200" b="0" i="0" u="none" strike="noStrike" cap="none">
                <a:solidFill>
                  <a:schemeClr val="accent1"/>
                </a:solidFill>
                <a:latin typeface="Corbel"/>
                <a:ea typeface="Corbel"/>
                <a:cs typeface="Corbel"/>
                <a:sym typeface="Corbel"/>
              </a:defRPr>
            </a:lvl5pPr>
            <a:lvl6pPr marL="0" marR="0" lvl="5" indent="0" algn="r" rtl="0">
              <a:spcBef>
                <a:spcPts val="0"/>
              </a:spcBef>
              <a:buNone/>
              <a:defRPr sz="1200" b="0" i="0" u="none" strike="noStrike" cap="none">
                <a:solidFill>
                  <a:schemeClr val="accent1"/>
                </a:solidFill>
                <a:latin typeface="Corbel"/>
                <a:ea typeface="Corbel"/>
                <a:cs typeface="Corbel"/>
                <a:sym typeface="Corbel"/>
              </a:defRPr>
            </a:lvl6pPr>
            <a:lvl7pPr marL="0" marR="0" lvl="6" indent="0" algn="r" rtl="0">
              <a:spcBef>
                <a:spcPts val="0"/>
              </a:spcBef>
              <a:buNone/>
              <a:defRPr sz="1200" b="0" i="0" u="none" strike="noStrike" cap="none">
                <a:solidFill>
                  <a:schemeClr val="accent1"/>
                </a:solidFill>
                <a:latin typeface="Corbel"/>
                <a:ea typeface="Corbel"/>
                <a:cs typeface="Corbel"/>
                <a:sym typeface="Corbel"/>
              </a:defRPr>
            </a:lvl7pPr>
            <a:lvl8pPr marL="0" marR="0" lvl="7" indent="0" algn="r" rtl="0">
              <a:spcBef>
                <a:spcPts val="0"/>
              </a:spcBef>
              <a:buNone/>
              <a:defRPr sz="1200" b="0" i="0" u="none" strike="noStrike" cap="none">
                <a:solidFill>
                  <a:schemeClr val="accent1"/>
                </a:solidFill>
                <a:latin typeface="Corbel"/>
                <a:ea typeface="Corbel"/>
                <a:cs typeface="Corbel"/>
                <a:sym typeface="Corbel"/>
              </a:defRPr>
            </a:lvl8pPr>
            <a:lvl9pPr marL="0" marR="0" lvl="8" indent="0" algn="r" rtl="0">
              <a:spcBef>
                <a:spcPts val="0"/>
              </a:spcBef>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86"/>
        <p:cNvGrpSpPr/>
        <p:nvPr/>
      </p:nvGrpSpPr>
      <p:grpSpPr>
        <a:xfrm>
          <a:off x="0" y="0"/>
          <a:ext cx="0" cy="0"/>
          <a:chOff x="0" y="0"/>
          <a:chExt cx="0" cy="0"/>
        </a:xfrm>
      </p:grpSpPr>
      <p:sp>
        <p:nvSpPr>
          <p:cNvPr id="387" name="Google Shape;387;p1"/>
          <p:cNvSpPr/>
          <p:nvPr/>
        </p:nvSpPr>
        <p:spPr>
          <a:xfrm>
            <a:off x="231140" y="243840"/>
            <a:ext cx="11724640" cy="637793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8" name="Google Shape;388;p1"/>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cxnSp>
        <p:nvCxnSpPr>
          <p:cNvPr id="389" name="Google Shape;389;p1"/>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
        <p:nvSpPr>
          <p:cNvPr id="390" name="Google Shape;390;p1"/>
          <p:cNvSpPr/>
          <p:nvPr/>
        </p:nvSpPr>
        <p:spPr>
          <a:xfrm>
            <a:off x="231140" y="243840"/>
            <a:ext cx="11724640" cy="6377939"/>
          </a:xfrm>
          <a:prstGeom prst="rect">
            <a:avLst/>
          </a:prstGeom>
          <a:solidFill>
            <a:srgbClr val="262626"/>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pic>
        <p:nvPicPr>
          <p:cNvPr id="391" name="Google Shape;391;p1"/>
          <p:cNvPicPr preferRelativeResize="0"/>
          <p:nvPr/>
        </p:nvPicPr>
        <p:blipFill rotWithShape="1">
          <a:blip r:embed="rId3">
            <a:alphaModFix amt="25000"/>
          </a:blip>
          <a:srcRect t="1157" b="8842"/>
          <a:stretch/>
        </p:blipFill>
        <p:spPr>
          <a:xfrm>
            <a:off x="20" y="3809"/>
            <a:ext cx="12191980" cy="6858000"/>
          </a:xfrm>
          <a:prstGeom prst="rect">
            <a:avLst/>
          </a:prstGeom>
          <a:noFill/>
          <a:ln>
            <a:noFill/>
          </a:ln>
        </p:spPr>
      </p:pic>
      <p:cxnSp>
        <p:nvCxnSpPr>
          <p:cNvPr id="392" name="Google Shape;392;p1"/>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
        <p:nvSpPr>
          <p:cNvPr id="393" name="Google Shape;393;p1"/>
          <p:cNvSpPr txBox="1">
            <a:spLocks noGrp="1"/>
          </p:cNvSpPr>
          <p:nvPr>
            <p:ph type="title" idx="4294967295"/>
          </p:nvPr>
        </p:nvSpPr>
        <p:spPr>
          <a:xfrm>
            <a:off x="1109980" y="882376"/>
            <a:ext cx="9966960" cy="292608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FFFFFF"/>
              </a:buClr>
              <a:buSzPct val="100000"/>
              <a:buFont typeface="Corbel"/>
              <a:buNone/>
            </a:pPr>
            <a:br>
              <a:rPr lang="en-US" sz="2300" b="1" cap="none">
                <a:solidFill>
                  <a:srgbClr val="FFFFFF"/>
                </a:solidFill>
              </a:rPr>
            </a:br>
            <a:br>
              <a:rPr lang="en-US" sz="4000" b="1" cap="none">
                <a:solidFill>
                  <a:srgbClr val="FFFFFF"/>
                </a:solidFill>
              </a:rPr>
            </a:br>
            <a:r>
              <a:rPr lang="en-US" sz="4000" b="1" cap="none">
                <a:solidFill>
                  <a:srgbClr val="FFFFFF"/>
                </a:solidFill>
              </a:rPr>
              <a:t>ASPIRING ENTREPRENEURS AND YOUR LIBRARY: A PERFECT MATCH!</a:t>
            </a:r>
            <a:br>
              <a:rPr lang="en-US" sz="2300" b="1" cap="none">
                <a:solidFill>
                  <a:srgbClr val="FFFFFF"/>
                </a:solidFill>
              </a:rPr>
            </a:br>
            <a:br>
              <a:rPr lang="en-US" sz="2300" b="1" cap="none">
                <a:solidFill>
                  <a:srgbClr val="FFFFFF"/>
                </a:solidFill>
              </a:rPr>
            </a:br>
            <a:br>
              <a:rPr lang="en-US" sz="2300" b="1" cap="none">
                <a:solidFill>
                  <a:srgbClr val="FFFFFF"/>
                </a:solidFill>
              </a:rPr>
            </a:br>
            <a:r>
              <a:rPr lang="en-US" sz="2300" b="1" cap="none">
                <a:solidFill>
                  <a:srgbClr val="FFFFFF"/>
                </a:solidFill>
              </a:rPr>
              <a:t>HILLARY HENTSCHEL, JAN MURPHY, DAVID SILBERMAN, EMILY TOBIN, AND SHERRI VAUGHN</a:t>
            </a:r>
            <a:br>
              <a:rPr lang="en-US" sz="2300" b="1" cap="none">
                <a:solidFill>
                  <a:srgbClr val="FFFFFF"/>
                </a:solidFill>
              </a:rPr>
            </a:br>
            <a:endParaRPr sz="2300" b="1" cap="none">
              <a:solidFill>
                <a:srgbClr val="FFFFFF"/>
              </a:solidFill>
            </a:endParaRPr>
          </a:p>
        </p:txBody>
      </p:sp>
      <p:sp>
        <p:nvSpPr>
          <p:cNvPr id="394" name="Google Shape;394;p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rgbClr val="FFFFFF"/>
                </a:solidFill>
              </a:rPr>
              <a:t>1</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10" descr="Desk with productivity items"/>
          <p:cNvPicPr preferRelativeResize="0"/>
          <p:nvPr/>
        </p:nvPicPr>
        <p:blipFill rotWithShape="1">
          <a:blip r:embed="rId3">
            <a:alphaModFix/>
          </a:blip>
          <a:srcRect l="27563" r="12312" b="-1"/>
          <a:stretch/>
        </p:blipFill>
        <p:spPr>
          <a:xfrm>
            <a:off x="-21265" y="10"/>
            <a:ext cx="6177197" cy="6857990"/>
          </a:xfrm>
          <a:prstGeom prst="rect">
            <a:avLst/>
          </a:prstGeom>
          <a:noFill/>
          <a:ln>
            <a:noFill/>
          </a:ln>
        </p:spPr>
      </p:pic>
      <p:sp>
        <p:nvSpPr>
          <p:cNvPr id="495" name="Google Shape;495;p1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496" name="Google Shape;496;p10"/>
          <p:cNvSpPr txBox="1">
            <a:spLocks noGrp="1"/>
          </p:cNvSpPr>
          <p:nvPr>
            <p:ph type="body" idx="4294967295"/>
          </p:nvPr>
        </p:nvSpPr>
        <p:spPr>
          <a:xfrm>
            <a:off x="6155932" y="474099"/>
            <a:ext cx="5806424" cy="692150"/>
          </a:xfrm>
          <a:prstGeom prst="rect">
            <a:avLst/>
          </a:prstGeom>
          <a:noFill/>
          <a:ln>
            <a:noFill/>
          </a:ln>
        </p:spPr>
        <p:txBody>
          <a:bodyPr spcFirstLastPara="1" wrap="square" lIns="91425" tIns="45700" rIns="91425" bIns="45700" anchor="ctr" anchorCtr="0">
            <a:noAutofit/>
          </a:bodyPr>
          <a:lstStyle/>
          <a:p>
            <a:pPr marL="45720" lvl="0" indent="0" algn="l" rtl="0">
              <a:lnSpc>
                <a:spcPct val="90000"/>
              </a:lnSpc>
              <a:spcBef>
                <a:spcPts val="1400"/>
              </a:spcBef>
              <a:spcAft>
                <a:spcPts val="600"/>
              </a:spcAft>
              <a:buSzPts val="3200"/>
              <a:buNone/>
            </a:pPr>
            <a:r>
              <a:rPr lang="en-US" sz="4000" b="1" i="0" cap="none">
                <a:latin typeface="Corbel"/>
                <a:ea typeface="Corbel"/>
                <a:cs typeface="Corbel"/>
                <a:sym typeface="Corbel"/>
              </a:rPr>
              <a:t>Facts and figures show the need </a:t>
            </a:r>
            <a:endParaRPr/>
          </a:p>
        </p:txBody>
      </p:sp>
      <p:sp>
        <p:nvSpPr>
          <p:cNvPr id="497" name="Google Shape;497;p10"/>
          <p:cNvSpPr txBox="1">
            <a:spLocks noGrp="1"/>
          </p:cNvSpPr>
          <p:nvPr>
            <p:ph type="body" idx="4294967295"/>
          </p:nvPr>
        </p:nvSpPr>
        <p:spPr>
          <a:xfrm>
            <a:off x="6382064" y="2009107"/>
            <a:ext cx="5364162" cy="692150"/>
          </a:xfrm>
          <a:prstGeom prst="rect">
            <a:avLst/>
          </a:prstGeom>
          <a:noFill/>
          <a:ln>
            <a:noFill/>
          </a:ln>
        </p:spPr>
        <p:txBody>
          <a:bodyPr spcFirstLastPara="1" wrap="square" lIns="91425" tIns="45700" rIns="91425" bIns="45700" anchor="t" anchorCtr="0">
            <a:noAutofit/>
          </a:bodyPr>
          <a:lstStyle/>
          <a:p>
            <a:pPr marL="45720" lvl="0" indent="0" algn="l" rtl="0">
              <a:lnSpc>
                <a:spcPct val="90000"/>
              </a:lnSpc>
              <a:spcBef>
                <a:spcPts val="0"/>
              </a:spcBef>
              <a:spcAft>
                <a:spcPts val="0"/>
              </a:spcAft>
              <a:buSzPts val="1760"/>
              <a:buNone/>
            </a:pPr>
            <a:r>
              <a:rPr lang="en-US" b="1" i="0" cap="none">
                <a:solidFill>
                  <a:schemeClr val="dk1"/>
                </a:solidFill>
              </a:rPr>
              <a:t>BUT STARTING A BUSINESS IS HARD (AND RISKY)</a:t>
            </a:r>
            <a:endParaRPr/>
          </a:p>
        </p:txBody>
      </p:sp>
      <p:sp>
        <p:nvSpPr>
          <p:cNvPr id="498" name="Google Shape;498;p10"/>
          <p:cNvSpPr txBox="1">
            <a:spLocks noGrp="1"/>
          </p:cNvSpPr>
          <p:nvPr>
            <p:ph type="body" idx="4294967295"/>
          </p:nvPr>
        </p:nvSpPr>
        <p:spPr>
          <a:xfrm>
            <a:off x="6827838" y="2084388"/>
            <a:ext cx="4918388" cy="3252787"/>
          </a:xfrm>
          <a:prstGeom prst="rect">
            <a:avLst/>
          </a:prstGeom>
          <a:noFill/>
          <a:ln>
            <a:noFill/>
          </a:ln>
        </p:spPr>
        <p:txBody>
          <a:bodyPr spcFirstLastPara="1" wrap="square" lIns="91425" tIns="45700" rIns="91425" bIns="45700" anchor="t" anchorCtr="0">
            <a:normAutofit/>
          </a:bodyPr>
          <a:lstStyle/>
          <a:p>
            <a:pPr marL="0" lvl="0" indent="111760" algn="l" rtl="0">
              <a:lnSpc>
                <a:spcPct val="90000"/>
              </a:lnSpc>
              <a:spcBef>
                <a:spcPts val="0"/>
              </a:spcBef>
              <a:spcAft>
                <a:spcPts val="0"/>
              </a:spcAft>
              <a:buSzPts val="1760"/>
              <a:buNone/>
            </a:pPr>
            <a:endParaRPr dirty="0"/>
          </a:p>
          <a:p>
            <a:pPr marL="0" lvl="0" indent="111760" algn="l" rtl="0">
              <a:lnSpc>
                <a:spcPct val="90000"/>
              </a:lnSpc>
              <a:spcBef>
                <a:spcPts val="1400"/>
              </a:spcBef>
              <a:spcAft>
                <a:spcPts val="0"/>
              </a:spcAft>
              <a:buSzPts val="1760"/>
              <a:buNone/>
            </a:pPr>
            <a:endParaRPr dirty="0"/>
          </a:p>
          <a:p>
            <a:pPr marL="0" lvl="0" indent="0" algn="l" rtl="0">
              <a:lnSpc>
                <a:spcPct val="150000"/>
              </a:lnSpc>
              <a:spcBef>
                <a:spcPts val="1400"/>
              </a:spcBef>
              <a:spcAft>
                <a:spcPts val="0"/>
              </a:spcAft>
              <a:buSzPts val="1600"/>
              <a:buNone/>
            </a:pPr>
            <a:r>
              <a:rPr lang="en-US" sz="2000" dirty="0">
                <a:solidFill>
                  <a:schemeClr val="dk1"/>
                </a:solidFill>
              </a:rPr>
              <a:t>The survival rate for small businesses after five years is only </a:t>
            </a:r>
            <a:r>
              <a:rPr lang="en-US" sz="2000" b="1" dirty="0">
                <a:solidFill>
                  <a:schemeClr val="accent1">
                    <a:lumMod val="75000"/>
                  </a:schemeClr>
                </a:solidFill>
              </a:rPr>
              <a:t>48%</a:t>
            </a:r>
            <a:r>
              <a:rPr lang="en-US" sz="2000" b="1" dirty="0">
                <a:solidFill>
                  <a:schemeClr val="dk1"/>
                </a:solidFill>
              </a:rPr>
              <a:t> </a:t>
            </a:r>
            <a:r>
              <a:rPr lang="en-US" sz="2000" dirty="0">
                <a:solidFill>
                  <a:schemeClr val="dk1"/>
                </a:solidFill>
              </a:rPr>
              <a:t>and continues to decrease over time. </a:t>
            </a:r>
            <a:endParaRPr dirty="0"/>
          </a:p>
        </p:txBody>
      </p:sp>
      <p:sp>
        <p:nvSpPr>
          <p:cNvPr id="499" name="Google Shape;499;p10"/>
          <p:cNvSpPr txBox="1"/>
          <p:nvPr/>
        </p:nvSpPr>
        <p:spPr>
          <a:xfrm>
            <a:off x="6382063" y="5380970"/>
            <a:ext cx="5364162" cy="91627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500"/>
              </a:spcBef>
              <a:spcAft>
                <a:spcPts val="0"/>
              </a:spcAft>
              <a:buNone/>
            </a:pPr>
            <a:r>
              <a:rPr lang="en-US" sz="1000" b="1" i="0" cap="none">
                <a:solidFill>
                  <a:schemeClr val="dk1"/>
                </a:solidFill>
                <a:latin typeface="Corbel"/>
                <a:ea typeface="Corbel"/>
                <a:cs typeface="Corbel"/>
                <a:sym typeface="Corbel"/>
              </a:rPr>
              <a:t>SOURCE:  </a:t>
            </a:r>
            <a:r>
              <a:rPr lang="en-US" sz="1000" i="0" cap="none">
                <a:solidFill>
                  <a:schemeClr val="dk1"/>
                </a:solidFill>
                <a:latin typeface="Corbel"/>
                <a:ea typeface="Corbel"/>
                <a:cs typeface="Corbel"/>
                <a:sym typeface="Corbel"/>
              </a:rPr>
              <a:t>FREQUENTLY ASKED QUESTIONS.  U.S. SMALL BUSINESS ADMINISTRATION OFFICE OF ADVOCACY, MARCH 2023, HTTPS://ADVOCACY.SBA.GOV/WP-CONTENT/UPLOADS/2023/03/FREQUENTLY-ASKED-QUESTIONS-ABOUT-SMALL-BUSINESS-MARCH-2023-508C.PDF</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1"/>
          <p:cNvSpPr txBox="1"/>
          <p:nvPr/>
        </p:nvSpPr>
        <p:spPr>
          <a:xfrm>
            <a:off x="6382062" y="5603711"/>
            <a:ext cx="5580294" cy="6912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500"/>
              </a:spcBef>
              <a:spcAft>
                <a:spcPts val="0"/>
              </a:spcAft>
              <a:buNone/>
            </a:pPr>
            <a:r>
              <a:rPr lang="en-US" sz="1000" b="1" i="0" cap="none">
                <a:solidFill>
                  <a:schemeClr val="dk1"/>
                </a:solidFill>
                <a:latin typeface="Calibri"/>
                <a:ea typeface="Calibri"/>
                <a:cs typeface="Calibri"/>
                <a:sym typeface="Calibri"/>
              </a:rPr>
              <a:t>SOURCE:  </a:t>
            </a:r>
            <a:r>
              <a:rPr lang="en-US" sz="1000" i="0" cap="none">
                <a:solidFill>
                  <a:schemeClr val="dk1"/>
                </a:solidFill>
                <a:latin typeface="Calibri"/>
                <a:ea typeface="Calibri"/>
                <a:cs typeface="Calibri"/>
                <a:sym typeface="Calibri"/>
              </a:rPr>
              <a:t>FAIRLIE, ROBERT AND SAMEEKSHA DESAI (2021) NATIONAL REPORT ON EARLY-STAGE ENTREPRENEURSHIP IN THE  UNITED STATES: 2020, KAUFFMAN INDICATORS OF ENTREPRENEURSHIP, EWING MARION KAUFFMAN FOUNDATION: KANSAS CITY. </a:t>
            </a:r>
            <a:endParaRPr sz="1000" i="0" cap="none">
              <a:solidFill>
                <a:schemeClr val="dk1"/>
              </a:solidFill>
              <a:latin typeface="Calibri"/>
              <a:ea typeface="Calibri"/>
              <a:cs typeface="Calibri"/>
              <a:sym typeface="Calibri"/>
            </a:endParaRPr>
          </a:p>
        </p:txBody>
      </p:sp>
      <p:sp>
        <p:nvSpPr>
          <p:cNvPr id="506" name="Google Shape;506;p1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507" name="Google Shape;507;p11"/>
          <p:cNvSpPr txBox="1">
            <a:spLocks noGrp="1"/>
          </p:cNvSpPr>
          <p:nvPr>
            <p:ph type="body" idx="4294967295"/>
          </p:nvPr>
        </p:nvSpPr>
        <p:spPr>
          <a:xfrm>
            <a:off x="733425" y="1413161"/>
            <a:ext cx="8545513" cy="569913"/>
          </a:xfrm>
          <a:prstGeom prst="rect">
            <a:avLst/>
          </a:prstGeom>
          <a:noFill/>
          <a:ln>
            <a:noFill/>
          </a:ln>
        </p:spPr>
        <p:txBody>
          <a:bodyPr spcFirstLastPara="1" wrap="square" lIns="91425" tIns="45700" rIns="91425" bIns="45700" anchor="t" anchorCtr="0">
            <a:noAutofit/>
          </a:bodyPr>
          <a:lstStyle/>
          <a:p>
            <a:pPr marL="45720" lvl="0" indent="0" algn="l" rtl="0">
              <a:lnSpc>
                <a:spcPct val="90000"/>
              </a:lnSpc>
              <a:spcBef>
                <a:spcPts val="0"/>
              </a:spcBef>
              <a:spcAft>
                <a:spcPts val="0"/>
              </a:spcAft>
              <a:buSzPts val="1760"/>
              <a:buNone/>
            </a:pPr>
            <a:r>
              <a:rPr lang="en-US" b="1" i="0" cap="none">
                <a:solidFill>
                  <a:schemeClr val="dk1"/>
                </a:solidFill>
                <a:latin typeface="Corbel"/>
                <a:ea typeface="Corbel"/>
                <a:cs typeface="Corbel"/>
                <a:sym typeface="Corbel"/>
              </a:rPr>
              <a:t>AND ENTREPRENEURS ARE NOT WHO YOU THINK THEY ARE</a:t>
            </a:r>
            <a:endParaRPr/>
          </a:p>
        </p:txBody>
      </p:sp>
      <p:sp>
        <p:nvSpPr>
          <p:cNvPr id="508" name="Google Shape;508;p11"/>
          <p:cNvSpPr txBox="1">
            <a:spLocks noGrp="1"/>
          </p:cNvSpPr>
          <p:nvPr>
            <p:ph type="body" idx="4294967295"/>
          </p:nvPr>
        </p:nvSpPr>
        <p:spPr>
          <a:xfrm>
            <a:off x="733425" y="292100"/>
            <a:ext cx="11458575" cy="692150"/>
          </a:xfrm>
          <a:prstGeom prst="rect">
            <a:avLst/>
          </a:prstGeom>
          <a:noFill/>
          <a:ln>
            <a:noFill/>
          </a:ln>
        </p:spPr>
        <p:txBody>
          <a:bodyPr spcFirstLastPara="1" wrap="square" lIns="91425" tIns="45700" rIns="91425" bIns="45700" anchor="ctr" anchorCtr="0">
            <a:noAutofit/>
          </a:bodyPr>
          <a:lstStyle/>
          <a:p>
            <a:pPr marL="45720" lvl="0" indent="0" algn="l" rtl="0">
              <a:lnSpc>
                <a:spcPct val="90000"/>
              </a:lnSpc>
              <a:spcBef>
                <a:spcPts val="1400"/>
              </a:spcBef>
              <a:spcAft>
                <a:spcPts val="600"/>
              </a:spcAft>
              <a:buSzPts val="3200"/>
              <a:buNone/>
            </a:pPr>
            <a:r>
              <a:rPr lang="en-US" sz="4000" b="1" i="0" cap="none">
                <a:latin typeface="Corbel"/>
                <a:ea typeface="Corbel"/>
                <a:cs typeface="Corbel"/>
                <a:sym typeface="Corbel"/>
              </a:rPr>
              <a:t>Facts and figures show the need </a:t>
            </a:r>
            <a:endParaRPr/>
          </a:p>
        </p:txBody>
      </p:sp>
      <p:sp>
        <p:nvSpPr>
          <p:cNvPr id="509" name="Google Shape;509;p11"/>
          <p:cNvSpPr txBox="1">
            <a:spLocks noGrp="1"/>
          </p:cNvSpPr>
          <p:nvPr>
            <p:ph type="body" idx="4294967295"/>
          </p:nvPr>
        </p:nvSpPr>
        <p:spPr>
          <a:xfrm>
            <a:off x="733425" y="2411985"/>
            <a:ext cx="5135563" cy="32527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600"/>
              <a:buNone/>
            </a:pPr>
            <a:r>
              <a:rPr lang="en-US" sz="2000">
                <a:solidFill>
                  <a:schemeClr val="dk1"/>
                </a:solidFill>
              </a:rPr>
              <a:t>According to the 2021 Annual Business Survey (ABS) approximately:</a:t>
            </a:r>
            <a:endParaRPr/>
          </a:p>
          <a:p>
            <a:pPr marL="228600" lvl="0" indent="-182880" algn="l" rtl="0">
              <a:lnSpc>
                <a:spcPct val="110000"/>
              </a:lnSpc>
              <a:spcBef>
                <a:spcPts val="1400"/>
              </a:spcBef>
              <a:spcAft>
                <a:spcPts val="0"/>
              </a:spcAft>
              <a:buSzPts val="1600"/>
              <a:buFont typeface="Noto Sans Symbols"/>
              <a:buChar char="⮚"/>
            </a:pPr>
            <a:r>
              <a:rPr lang="en-US" sz="2000">
                <a:solidFill>
                  <a:schemeClr val="dk1"/>
                </a:solidFill>
              </a:rPr>
              <a:t>1.15 million or 19.9% of employer businesses in 2020 were minority-owned</a:t>
            </a:r>
            <a:endParaRPr/>
          </a:p>
          <a:p>
            <a:pPr marL="228600" lvl="0" indent="-182880" algn="l" rtl="0">
              <a:lnSpc>
                <a:spcPct val="110000"/>
              </a:lnSpc>
              <a:spcBef>
                <a:spcPts val="1400"/>
              </a:spcBef>
              <a:spcAft>
                <a:spcPts val="0"/>
              </a:spcAft>
              <a:buSzPts val="1600"/>
              <a:buFont typeface="Noto Sans Symbols"/>
              <a:buChar char="⮚"/>
            </a:pPr>
            <a:r>
              <a:rPr lang="en-US" sz="2000">
                <a:solidFill>
                  <a:schemeClr val="dk1"/>
                </a:solidFill>
              </a:rPr>
              <a:t>320,864 (5.6%) were veteran-owned</a:t>
            </a:r>
            <a:endParaRPr/>
          </a:p>
          <a:p>
            <a:pPr marL="228600" lvl="0" indent="-182880" algn="l" rtl="0">
              <a:lnSpc>
                <a:spcPct val="110000"/>
              </a:lnSpc>
              <a:spcBef>
                <a:spcPts val="1400"/>
              </a:spcBef>
              <a:spcAft>
                <a:spcPts val="0"/>
              </a:spcAft>
              <a:buSzPts val="1600"/>
              <a:buFont typeface="Noto Sans Symbols"/>
              <a:buChar char="⮚"/>
            </a:pPr>
            <a:r>
              <a:rPr lang="en-US" sz="2000">
                <a:solidFill>
                  <a:schemeClr val="dk1"/>
                </a:solidFill>
              </a:rPr>
              <a:t>1.24 million (21.4%) were owned by women</a:t>
            </a:r>
            <a:endParaRPr sz="2000" b="1">
              <a:solidFill>
                <a:schemeClr val="dk1"/>
              </a:solidFill>
            </a:endParaRPr>
          </a:p>
          <a:p>
            <a:pPr marL="228600" lvl="0" indent="-71120" algn="l" rtl="0">
              <a:lnSpc>
                <a:spcPct val="90000"/>
              </a:lnSpc>
              <a:spcBef>
                <a:spcPts val="1400"/>
              </a:spcBef>
              <a:spcAft>
                <a:spcPts val="0"/>
              </a:spcAft>
              <a:buSzPts val="1760"/>
              <a:buNone/>
            </a:pPr>
            <a:endParaRPr/>
          </a:p>
        </p:txBody>
      </p:sp>
      <p:pic>
        <p:nvPicPr>
          <p:cNvPr id="510" name="Google Shape;510;p11" descr="A graph of growth and progress&#10;&#10;Description automatically generated with medium confidence"/>
          <p:cNvPicPr preferRelativeResize="0">
            <a:picLocks noGrp="1"/>
          </p:cNvPicPr>
          <p:nvPr>
            <p:ph type="body" idx="4294967295"/>
          </p:nvPr>
        </p:nvPicPr>
        <p:blipFill rotWithShape="1">
          <a:blip r:embed="rId3">
            <a:alphaModFix/>
          </a:blip>
          <a:srcRect/>
          <a:stretch/>
        </p:blipFill>
        <p:spPr>
          <a:xfrm>
            <a:off x="6697663" y="2210112"/>
            <a:ext cx="5162550" cy="3162300"/>
          </a:xfrm>
          <a:prstGeom prst="rect">
            <a:avLst/>
          </a:prstGeom>
          <a:noFill/>
          <a:ln w="9525" cap="flat" cmpd="sng">
            <a:solidFill>
              <a:schemeClr val="dk1"/>
            </a:solidFill>
            <a:prstDash val="solid"/>
            <a:round/>
            <a:headEnd type="none" w="sm" len="sm"/>
            <a:tailEnd type="none" w="sm" len="sm"/>
          </a:ln>
        </p:spPr>
      </p:pic>
      <p:sp>
        <p:nvSpPr>
          <p:cNvPr id="511" name="Google Shape;511;p11"/>
          <p:cNvSpPr txBox="1"/>
          <p:nvPr/>
        </p:nvSpPr>
        <p:spPr>
          <a:xfrm>
            <a:off x="649979" y="5372412"/>
            <a:ext cx="5373879" cy="584721"/>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Source: </a:t>
            </a:r>
            <a:r>
              <a:rPr lang="en-US" sz="1000" b="1" i="1">
                <a:solidFill>
                  <a:schemeClr val="dk1"/>
                </a:solidFill>
                <a:latin typeface="Calibri"/>
                <a:ea typeface="Calibri"/>
                <a:cs typeface="Calibri"/>
                <a:sym typeface="Calibri"/>
              </a:rPr>
              <a:t> </a:t>
            </a:r>
            <a:r>
              <a:rPr lang="en-US" sz="1000" b="0" i="1">
                <a:solidFill>
                  <a:schemeClr val="dk1"/>
                </a:solidFill>
                <a:latin typeface="Calibri"/>
                <a:ea typeface="Calibri"/>
                <a:cs typeface="Calibri"/>
                <a:sym typeface="Calibri"/>
              </a:rPr>
              <a:t>Census Bureau Releases New Data on Minority-Owned, Veteran-Owned and Women-Owned Businesses</a:t>
            </a:r>
            <a:r>
              <a:rPr lang="en-US" sz="1000" b="0">
                <a:solidFill>
                  <a:schemeClr val="dk1"/>
                </a:solidFill>
                <a:latin typeface="Calibri"/>
                <a:ea typeface="Calibri"/>
                <a:cs typeface="Calibri"/>
                <a:sym typeface="Calibri"/>
              </a:rPr>
              <a:t>, November 10, 2022, https://www.census.gov/newsroom/press-releases/2022/annual-business-survey-characteristics.html.</a:t>
            </a:r>
            <a:endParaRPr sz="10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15"/>
        <p:cNvGrpSpPr/>
        <p:nvPr/>
      </p:nvGrpSpPr>
      <p:grpSpPr>
        <a:xfrm>
          <a:off x="0" y="0"/>
          <a:ext cx="0" cy="0"/>
          <a:chOff x="0" y="0"/>
          <a:chExt cx="0" cy="0"/>
        </a:xfrm>
      </p:grpSpPr>
      <p:sp>
        <p:nvSpPr>
          <p:cNvPr id="516" name="Google Shape;516;p12"/>
          <p:cNvSpPr/>
          <p:nvPr/>
        </p:nvSpPr>
        <p:spPr>
          <a:xfrm>
            <a:off x="231140" y="243840"/>
            <a:ext cx="11724640" cy="637793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17" name="Google Shape;517;p12"/>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cxnSp>
        <p:nvCxnSpPr>
          <p:cNvPr id="518" name="Google Shape;518;p12"/>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
        <p:nvSpPr>
          <p:cNvPr id="519" name="Google Shape;519;p12"/>
          <p:cNvSpPr/>
          <p:nvPr/>
        </p:nvSpPr>
        <p:spPr>
          <a:xfrm>
            <a:off x="231140" y="243840"/>
            <a:ext cx="11722100" cy="6377939"/>
          </a:xfrm>
          <a:prstGeom prst="rect">
            <a:avLst/>
          </a:prstGeom>
          <a:solidFill>
            <a:schemeClr val="lt1"/>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0" name="Google Shape;520;p12"/>
          <p:cNvSpPr/>
          <p:nvPr/>
        </p:nvSpPr>
        <p:spPr>
          <a:xfrm>
            <a:off x="6089378" y="246887"/>
            <a:ext cx="5861321" cy="6377939"/>
          </a:xfrm>
          <a:prstGeom prst="rect">
            <a:avLst/>
          </a:prstGeom>
          <a:solidFill>
            <a:srgbClr val="A6B727"/>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cxnSp>
        <p:nvCxnSpPr>
          <p:cNvPr id="521" name="Google Shape;521;p12"/>
          <p:cNvCxnSpPr/>
          <p:nvPr/>
        </p:nvCxnSpPr>
        <p:spPr>
          <a:xfrm>
            <a:off x="6736924" y="4220801"/>
            <a:ext cx="4215939" cy="0"/>
          </a:xfrm>
          <a:prstGeom prst="straightConnector1">
            <a:avLst/>
          </a:prstGeom>
          <a:noFill/>
          <a:ln w="10000" cap="flat" cmpd="sng">
            <a:solidFill>
              <a:srgbClr val="FFFFFF"/>
            </a:solidFill>
            <a:prstDash val="solid"/>
            <a:round/>
            <a:headEnd type="none" w="sm" len="sm"/>
            <a:tailEnd type="none" w="sm" len="sm"/>
          </a:ln>
        </p:spPr>
      </p:cxnSp>
      <p:sp>
        <p:nvSpPr>
          <p:cNvPr id="522" name="Google Shape;522;p12"/>
          <p:cNvSpPr/>
          <p:nvPr/>
        </p:nvSpPr>
        <p:spPr>
          <a:xfrm>
            <a:off x="228600" y="246888"/>
            <a:ext cx="11724640" cy="6377939"/>
          </a:xfrm>
          <a:prstGeom prst="rect">
            <a:avLst/>
          </a:prstGeom>
          <a:no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3" name="Google Shape;523;p12"/>
          <p:cNvSpPr txBox="1">
            <a:spLocks noGrp="1"/>
          </p:cNvSpPr>
          <p:nvPr>
            <p:ph type="title"/>
          </p:nvPr>
        </p:nvSpPr>
        <p:spPr>
          <a:xfrm>
            <a:off x="6736924" y="857675"/>
            <a:ext cx="4566230" cy="3437782"/>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5600"/>
              <a:buFont typeface="Corbel"/>
              <a:buNone/>
            </a:pPr>
            <a:r>
              <a:rPr lang="en-US" sz="5600" cap="none">
                <a:solidFill>
                  <a:srgbClr val="FFFFFF"/>
                </a:solidFill>
                <a:latin typeface="Corbel"/>
                <a:ea typeface="Corbel"/>
                <a:cs typeface="Corbel"/>
                <a:sym typeface="Corbel"/>
              </a:rPr>
              <a:t>DISCUSSION:</a:t>
            </a:r>
            <a:br>
              <a:rPr lang="en-US" sz="5600" cap="none">
                <a:solidFill>
                  <a:srgbClr val="FFFFFF"/>
                </a:solidFill>
                <a:latin typeface="Corbel"/>
                <a:ea typeface="Corbel"/>
                <a:cs typeface="Corbel"/>
                <a:sym typeface="Corbel"/>
              </a:rPr>
            </a:br>
            <a:r>
              <a:rPr lang="en-US" sz="5600" cap="none">
                <a:solidFill>
                  <a:srgbClr val="FFFFFF"/>
                </a:solidFill>
                <a:latin typeface="Corbel"/>
                <a:ea typeface="Corbel"/>
                <a:cs typeface="Corbel"/>
                <a:sym typeface="Corbel"/>
              </a:rPr>
              <a:t>IDENTIFYING THE GAPS</a:t>
            </a:r>
            <a:endParaRPr/>
          </a:p>
        </p:txBody>
      </p:sp>
      <p:pic>
        <p:nvPicPr>
          <p:cNvPr id="524" name="Google Shape;524;p12" descr="Building Brick Wall with solid fill"/>
          <p:cNvPicPr preferRelativeResize="0"/>
          <p:nvPr/>
        </p:nvPicPr>
        <p:blipFill rotWithShape="1">
          <a:blip r:embed="rId3">
            <a:alphaModFix/>
          </a:blip>
          <a:srcRect/>
          <a:stretch/>
        </p:blipFill>
        <p:spPr>
          <a:xfrm>
            <a:off x="872064" y="1131152"/>
            <a:ext cx="4593715" cy="45937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28"/>
        <p:cNvGrpSpPr/>
        <p:nvPr/>
      </p:nvGrpSpPr>
      <p:grpSpPr>
        <a:xfrm>
          <a:off x="0" y="0"/>
          <a:ext cx="0" cy="0"/>
          <a:chOff x="0" y="0"/>
          <a:chExt cx="0" cy="0"/>
        </a:xfrm>
      </p:grpSpPr>
      <p:sp>
        <p:nvSpPr>
          <p:cNvPr id="529" name="Google Shape;529;p13"/>
          <p:cNvSpPr/>
          <p:nvPr/>
        </p:nvSpPr>
        <p:spPr>
          <a:xfrm>
            <a:off x="231140" y="243840"/>
            <a:ext cx="11724640" cy="637793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0" name="Google Shape;530;p13"/>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cxnSp>
        <p:nvCxnSpPr>
          <p:cNvPr id="531" name="Google Shape;531;p13"/>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
        <p:nvSpPr>
          <p:cNvPr id="532" name="Google Shape;532;p13"/>
          <p:cNvSpPr/>
          <p:nvPr/>
        </p:nvSpPr>
        <p:spPr>
          <a:xfrm>
            <a:off x="231140" y="243840"/>
            <a:ext cx="11722100" cy="6377939"/>
          </a:xfrm>
          <a:prstGeom prst="rect">
            <a:avLst/>
          </a:prstGeom>
          <a:solidFill>
            <a:schemeClr val="lt1"/>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3" name="Google Shape;533;p13"/>
          <p:cNvSpPr/>
          <p:nvPr/>
        </p:nvSpPr>
        <p:spPr>
          <a:xfrm>
            <a:off x="6089378" y="246887"/>
            <a:ext cx="5861321" cy="6377939"/>
          </a:xfrm>
          <a:prstGeom prst="rect">
            <a:avLst/>
          </a:prstGeom>
          <a:solidFill>
            <a:srgbClr val="A6B727"/>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cxnSp>
        <p:nvCxnSpPr>
          <p:cNvPr id="534" name="Google Shape;534;p13"/>
          <p:cNvCxnSpPr/>
          <p:nvPr/>
        </p:nvCxnSpPr>
        <p:spPr>
          <a:xfrm>
            <a:off x="6736924" y="4220801"/>
            <a:ext cx="4215939" cy="0"/>
          </a:xfrm>
          <a:prstGeom prst="straightConnector1">
            <a:avLst/>
          </a:prstGeom>
          <a:noFill/>
          <a:ln w="10000" cap="flat" cmpd="sng">
            <a:solidFill>
              <a:srgbClr val="FFFFFF"/>
            </a:solidFill>
            <a:prstDash val="solid"/>
            <a:round/>
            <a:headEnd type="none" w="sm" len="sm"/>
            <a:tailEnd type="none" w="sm" len="sm"/>
          </a:ln>
        </p:spPr>
      </p:cxnSp>
      <p:sp>
        <p:nvSpPr>
          <p:cNvPr id="535" name="Google Shape;535;p13"/>
          <p:cNvSpPr/>
          <p:nvPr/>
        </p:nvSpPr>
        <p:spPr>
          <a:xfrm>
            <a:off x="228600" y="246888"/>
            <a:ext cx="11724640" cy="6377939"/>
          </a:xfrm>
          <a:prstGeom prst="rect">
            <a:avLst/>
          </a:prstGeom>
          <a:no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6" name="Google Shape;536;p13"/>
          <p:cNvSpPr txBox="1">
            <a:spLocks noGrp="1"/>
          </p:cNvSpPr>
          <p:nvPr>
            <p:ph type="title"/>
          </p:nvPr>
        </p:nvSpPr>
        <p:spPr>
          <a:xfrm>
            <a:off x="6736924" y="857675"/>
            <a:ext cx="4566230" cy="3437782"/>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5600"/>
              <a:buFont typeface="Corbel"/>
              <a:buNone/>
            </a:pPr>
            <a:r>
              <a:rPr lang="en-US" sz="5600" cap="none">
                <a:solidFill>
                  <a:srgbClr val="FFFFFF"/>
                </a:solidFill>
                <a:latin typeface="Corbel"/>
                <a:ea typeface="Corbel"/>
                <a:cs typeface="Corbel"/>
                <a:sym typeface="Corbel"/>
              </a:rPr>
              <a:t>DISCUSSION:</a:t>
            </a:r>
            <a:br>
              <a:rPr lang="en-US" sz="5600" cap="none">
                <a:solidFill>
                  <a:srgbClr val="FFFFFF"/>
                </a:solidFill>
                <a:latin typeface="Corbel"/>
                <a:ea typeface="Corbel"/>
                <a:cs typeface="Corbel"/>
                <a:sym typeface="Corbel"/>
              </a:rPr>
            </a:br>
            <a:r>
              <a:rPr lang="en-US" sz="5600" cap="none">
                <a:solidFill>
                  <a:srgbClr val="FFFFFF"/>
                </a:solidFill>
                <a:latin typeface="Corbel"/>
                <a:ea typeface="Corbel"/>
                <a:cs typeface="Corbel"/>
                <a:sym typeface="Corbel"/>
              </a:rPr>
              <a:t>MAKING AN IMPACT</a:t>
            </a:r>
            <a:endParaRPr/>
          </a:p>
        </p:txBody>
      </p:sp>
      <p:pic>
        <p:nvPicPr>
          <p:cNvPr id="537" name="Google Shape;537;p13"/>
          <p:cNvPicPr preferRelativeResize="0"/>
          <p:nvPr/>
        </p:nvPicPr>
        <p:blipFill rotWithShape="1">
          <a:blip r:embed="rId3">
            <a:alphaModFix/>
          </a:blip>
          <a:srcRect/>
          <a:stretch/>
        </p:blipFill>
        <p:spPr>
          <a:xfrm>
            <a:off x="872064" y="1131152"/>
            <a:ext cx="4593715" cy="45937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41"/>
        <p:cNvGrpSpPr/>
        <p:nvPr/>
      </p:nvGrpSpPr>
      <p:grpSpPr>
        <a:xfrm>
          <a:off x="0" y="0"/>
          <a:ext cx="0" cy="0"/>
          <a:chOff x="0" y="0"/>
          <a:chExt cx="0" cy="0"/>
        </a:xfrm>
      </p:grpSpPr>
      <p:sp>
        <p:nvSpPr>
          <p:cNvPr id="542" name="Google Shape;542;p14"/>
          <p:cNvSpPr/>
          <p:nvPr/>
        </p:nvSpPr>
        <p:spPr>
          <a:xfrm>
            <a:off x="231140" y="243840"/>
            <a:ext cx="11724640" cy="637793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3" name="Google Shape;543;p14"/>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cxnSp>
        <p:nvCxnSpPr>
          <p:cNvPr id="544" name="Google Shape;544;p14"/>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
        <p:nvSpPr>
          <p:cNvPr id="545" name="Google Shape;545;p14"/>
          <p:cNvSpPr/>
          <p:nvPr/>
        </p:nvSpPr>
        <p:spPr>
          <a:xfrm>
            <a:off x="231140" y="243840"/>
            <a:ext cx="11722100" cy="6377939"/>
          </a:xfrm>
          <a:prstGeom prst="rect">
            <a:avLst/>
          </a:prstGeom>
          <a:solidFill>
            <a:schemeClr val="lt1"/>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6" name="Google Shape;546;p14"/>
          <p:cNvSpPr/>
          <p:nvPr/>
        </p:nvSpPr>
        <p:spPr>
          <a:xfrm>
            <a:off x="6089378" y="246887"/>
            <a:ext cx="5861321" cy="6377939"/>
          </a:xfrm>
          <a:prstGeom prst="rect">
            <a:avLst/>
          </a:prstGeom>
          <a:solidFill>
            <a:srgbClr val="A6B727"/>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cxnSp>
        <p:nvCxnSpPr>
          <p:cNvPr id="547" name="Google Shape;547;p14"/>
          <p:cNvCxnSpPr/>
          <p:nvPr/>
        </p:nvCxnSpPr>
        <p:spPr>
          <a:xfrm>
            <a:off x="6736924" y="4220801"/>
            <a:ext cx="4215939" cy="0"/>
          </a:xfrm>
          <a:prstGeom prst="straightConnector1">
            <a:avLst/>
          </a:prstGeom>
          <a:noFill/>
          <a:ln w="10000" cap="flat" cmpd="sng">
            <a:solidFill>
              <a:srgbClr val="FFFFFF"/>
            </a:solidFill>
            <a:prstDash val="solid"/>
            <a:round/>
            <a:headEnd type="none" w="sm" len="sm"/>
            <a:tailEnd type="none" w="sm" len="sm"/>
          </a:ln>
        </p:spPr>
      </p:cxnSp>
      <p:sp>
        <p:nvSpPr>
          <p:cNvPr id="548" name="Google Shape;548;p14"/>
          <p:cNvSpPr/>
          <p:nvPr/>
        </p:nvSpPr>
        <p:spPr>
          <a:xfrm>
            <a:off x="228600" y="246888"/>
            <a:ext cx="11724640" cy="6377939"/>
          </a:xfrm>
          <a:prstGeom prst="rect">
            <a:avLst/>
          </a:prstGeom>
          <a:no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9" name="Google Shape;549;p14"/>
          <p:cNvSpPr txBox="1">
            <a:spLocks noGrp="1"/>
          </p:cNvSpPr>
          <p:nvPr>
            <p:ph type="title"/>
          </p:nvPr>
        </p:nvSpPr>
        <p:spPr>
          <a:xfrm>
            <a:off x="6736924" y="857675"/>
            <a:ext cx="4566230" cy="3437782"/>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4500"/>
              <a:buFont typeface="Corbel"/>
              <a:buNone/>
            </a:pPr>
            <a:r>
              <a:rPr lang="en-US" sz="4500" cap="none">
                <a:solidFill>
                  <a:srgbClr val="FFFFFF"/>
                </a:solidFill>
                <a:latin typeface="Corbel"/>
                <a:ea typeface="Corbel"/>
                <a:cs typeface="Corbel"/>
                <a:sym typeface="Corbel"/>
              </a:rPr>
              <a:t>DISCUSSION:</a:t>
            </a:r>
            <a:br>
              <a:rPr lang="en-US" sz="4500" cap="none">
                <a:solidFill>
                  <a:srgbClr val="FFFFFF"/>
                </a:solidFill>
                <a:latin typeface="Corbel"/>
                <a:ea typeface="Corbel"/>
                <a:cs typeface="Corbel"/>
                <a:sym typeface="Corbel"/>
              </a:rPr>
            </a:br>
            <a:r>
              <a:rPr lang="en-US" sz="4500" cap="none">
                <a:solidFill>
                  <a:srgbClr val="FFFFFF"/>
                </a:solidFill>
                <a:latin typeface="Corbel"/>
                <a:ea typeface="Corbel"/>
                <a:cs typeface="Corbel"/>
                <a:sym typeface="Corbel"/>
              </a:rPr>
              <a:t>EXPANDING ON PARTNERSHIPS</a:t>
            </a:r>
            <a:endParaRPr/>
          </a:p>
        </p:txBody>
      </p:sp>
      <p:pic>
        <p:nvPicPr>
          <p:cNvPr id="550" name="Google Shape;550;p14"/>
          <p:cNvPicPr preferRelativeResize="0"/>
          <p:nvPr/>
        </p:nvPicPr>
        <p:blipFill rotWithShape="1">
          <a:blip r:embed="rId3">
            <a:alphaModFix/>
          </a:blip>
          <a:srcRect/>
          <a:stretch/>
        </p:blipFill>
        <p:spPr>
          <a:xfrm>
            <a:off x="872064" y="1131152"/>
            <a:ext cx="4593715" cy="45937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54"/>
        <p:cNvGrpSpPr/>
        <p:nvPr/>
      </p:nvGrpSpPr>
      <p:grpSpPr>
        <a:xfrm>
          <a:off x="0" y="0"/>
          <a:ext cx="0" cy="0"/>
          <a:chOff x="0" y="0"/>
          <a:chExt cx="0" cy="0"/>
        </a:xfrm>
      </p:grpSpPr>
      <p:sp>
        <p:nvSpPr>
          <p:cNvPr id="555" name="Google Shape;555;p15"/>
          <p:cNvSpPr/>
          <p:nvPr/>
        </p:nvSpPr>
        <p:spPr>
          <a:xfrm>
            <a:off x="231140" y="243840"/>
            <a:ext cx="11724640" cy="637793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6" name="Google Shape;556;p15"/>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cxnSp>
        <p:nvCxnSpPr>
          <p:cNvPr id="557" name="Google Shape;557;p15"/>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
        <p:nvSpPr>
          <p:cNvPr id="558" name="Google Shape;558;p15"/>
          <p:cNvSpPr/>
          <p:nvPr/>
        </p:nvSpPr>
        <p:spPr>
          <a:xfrm>
            <a:off x="231140" y="243840"/>
            <a:ext cx="11722100" cy="6377939"/>
          </a:xfrm>
          <a:prstGeom prst="rect">
            <a:avLst/>
          </a:prstGeom>
          <a:solidFill>
            <a:schemeClr val="lt1"/>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9" name="Google Shape;559;p15"/>
          <p:cNvSpPr/>
          <p:nvPr/>
        </p:nvSpPr>
        <p:spPr>
          <a:xfrm>
            <a:off x="6089378" y="246887"/>
            <a:ext cx="5861321" cy="6377939"/>
          </a:xfrm>
          <a:prstGeom prst="rect">
            <a:avLst/>
          </a:prstGeom>
          <a:solidFill>
            <a:srgbClr val="A6B727"/>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cxnSp>
        <p:nvCxnSpPr>
          <p:cNvPr id="560" name="Google Shape;560;p15"/>
          <p:cNvCxnSpPr/>
          <p:nvPr/>
        </p:nvCxnSpPr>
        <p:spPr>
          <a:xfrm>
            <a:off x="6736924" y="4220801"/>
            <a:ext cx="4215939" cy="0"/>
          </a:xfrm>
          <a:prstGeom prst="straightConnector1">
            <a:avLst/>
          </a:prstGeom>
          <a:noFill/>
          <a:ln w="10000" cap="flat" cmpd="sng">
            <a:solidFill>
              <a:srgbClr val="FFFFFF"/>
            </a:solidFill>
            <a:prstDash val="solid"/>
            <a:round/>
            <a:headEnd type="none" w="sm" len="sm"/>
            <a:tailEnd type="none" w="sm" len="sm"/>
          </a:ln>
        </p:spPr>
      </p:cxnSp>
      <p:sp>
        <p:nvSpPr>
          <p:cNvPr id="561" name="Google Shape;561;p15"/>
          <p:cNvSpPr/>
          <p:nvPr/>
        </p:nvSpPr>
        <p:spPr>
          <a:xfrm>
            <a:off x="228600" y="246888"/>
            <a:ext cx="11724640" cy="6377939"/>
          </a:xfrm>
          <a:prstGeom prst="rect">
            <a:avLst/>
          </a:prstGeom>
          <a:no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2" name="Google Shape;562;p15"/>
          <p:cNvSpPr txBox="1">
            <a:spLocks noGrp="1"/>
          </p:cNvSpPr>
          <p:nvPr>
            <p:ph type="title"/>
          </p:nvPr>
        </p:nvSpPr>
        <p:spPr>
          <a:xfrm>
            <a:off x="6736924" y="857675"/>
            <a:ext cx="4566230" cy="3437782"/>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7200"/>
              <a:buFont typeface="Corbel"/>
              <a:buNone/>
            </a:pPr>
            <a:r>
              <a:rPr lang="en-US" sz="7200" cap="none">
                <a:solidFill>
                  <a:srgbClr val="FFFFFF"/>
                </a:solidFill>
                <a:latin typeface="Corbel"/>
                <a:ea typeface="Corbel"/>
                <a:cs typeface="Corbel"/>
                <a:sym typeface="Corbel"/>
              </a:rPr>
              <a:t>Q&amp;A</a:t>
            </a:r>
            <a:endParaRPr/>
          </a:p>
        </p:txBody>
      </p:sp>
      <p:pic>
        <p:nvPicPr>
          <p:cNvPr id="563" name="Google Shape;563;p15"/>
          <p:cNvPicPr preferRelativeResize="0"/>
          <p:nvPr/>
        </p:nvPicPr>
        <p:blipFill rotWithShape="1">
          <a:blip r:embed="rId3">
            <a:alphaModFix/>
          </a:blip>
          <a:srcRect/>
          <a:stretch/>
        </p:blipFill>
        <p:spPr>
          <a:xfrm>
            <a:off x="872064" y="1131152"/>
            <a:ext cx="4593715" cy="45937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
          <p:cNvSpPr txBox="1">
            <a:spLocks noGrp="1"/>
          </p:cNvSpPr>
          <p:nvPr>
            <p:ph type="title"/>
          </p:nvPr>
        </p:nvSpPr>
        <p:spPr>
          <a:xfrm>
            <a:off x="1143000" y="609600"/>
            <a:ext cx="9875520" cy="1356360"/>
          </a:xfrm>
          <a:prstGeom prst="rect">
            <a:avLst/>
          </a:prstGeom>
          <a:noFill/>
          <a:ln>
            <a:noFill/>
          </a:ln>
        </p:spPr>
        <p:txBody>
          <a:bodyPr spcFirstLastPara="1" wrap="square" lIns="121900" tIns="60925" rIns="121900" bIns="60925" anchor="ctr" anchorCtr="0">
            <a:normAutofit/>
          </a:bodyPr>
          <a:lstStyle/>
          <a:p>
            <a:pPr marL="0" lvl="0" indent="0" algn="l" rtl="0">
              <a:lnSpc>
                <a:spcPct val="90000"/>
              </a:lnSpc>
              <a:spcBef>
                <a:spcPts val="0"/>
              </a:spcBef>
              <a:spcAft>
                <a:spcPts val="0"/>
              </a:spcAft>
              <a:buClr>
                <a:srgbClr val="A6B727"/>
              </a:buClr>
              <a:buSzPts val="2800"/>
              <a:buFont typeface="Corbel"/>
              <a:buNone/>
            </a:pPr>
            <a:r>
              <a:rPr lang="en-US">
                <a:solidFill>
                  <a:srgbClr val="A6B727"/>
                </a:solidFill>
              </a:rPr>
              <a:t>Outcomes</a:t>
            </a:r>
            <a:endParaRPr>
              <a:solidFill>
                <a:srgbClr val="A6B727"/>
              </a:solidFill>
            </a:endParaRPr>
          </a:p>
        </p:txBody>
      </p:sp>
      <p:grpSp>
        <p:nvGrpSpPr>
          <p:cNvPr id="401" name="Google Shape;401;p2"/>
          <p:cNvGrpSpPr/>
          <p:nvPr/>
        </p:nvGrpSpPr>
        <p:grpSpPr>
          <a:xfrm>
            <a:off x="1143000" y="2057892"/>
            <a:ext cx="9872871" cy="4037615"/>
            <a:chOff x="0" y="492"/>
            <a:chExt cx="9872871" cy="4037615"/>
          </a:xfrm>
        </p:grpSpPr>
        <p:sp>
          <p:nvSpPr>
            <p:cNvPr id="402" name="Google Shape;402;p2"/>
            <p:cNvSpPr/>
            <p:nvPr/>
          </p:nvSpPr>
          <p:spPr>
            <a:xfrm>
              <a:off x="0" y="492"/>
              <a:ext cx="9872871" cy="1153604"/>
            </a:xfrm>
            <a:prstGeom prst="roundRect">
              <a:avLst>
                <a:gd name="adj" fmla="val 10000"/>
              </a:avLst>
            </a:prstGeom>
            <a:solidFill>
              <a:srgbClr val="E0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48965" y="260053"/>
              <a:ext cx="634482" cy="634482"/>
            </a:xfrm>
            <a:prstGeom prst="rect">
              <a:avLst/>
            </a:prstGeom>
            <a:blipFill rotWithShape="1">
              <a:blip r:embed="rId3">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332412" y="492"/>
              <a:ext cx="8540458" cy="11536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txBox="1"/>
            <p:nvPr/>
          </p:nvSpPr>
          <p:spPr>
            <a:xfrm>
              <a:off x="1332412" y="492"/>
              <a:ext cx="8540458" cy="1153604"/>
            </a:xfrm>
            <a:prstGeom prst="rect">
              <a:avLst/>
            </a:prstGeom>
            <a:noFill/>
            <a:ln>
              <a:noFill/>
            </a:ln>
          </p:spPr>
          <p:txBody>
            <a:bodyPr spcFirstLastPara="1" wrap="square" lIns="122075" tIns="122075" rIns="122075" bIns="122075" anchor="ctr" anchorCtr="0">
              <a:noAutofit/>
            </a:bodyPr>
            <a:lstStyle/>
            <a:p>
              <a:pPr marL="0" marR="0" lvl="0" indent="0" algn="l" rtl="0">
                <a:lnSpc>
                  <a:spcPct val="100000"/>
                </a:lnSpc>
                <a:spcBef>
                  <a:spcPts val="0"/>
                </a:spcBef>
                <a:spcAft>
                  <a:spcPts val="0"/>
                </a:spcAft>
                <a:buClr>
                  <a:schemeClr val="dk1"/>
                </a:buClr>
                <a:buSzPts val="1900"/>
                <a:buFont typeface="Corbel"/>
                <a:buNone/>
              </a:pPr>
              <a:r>
                <a:rPr lang="en-US" sz="1900" b="0" i="0">
                  <a:solidFill>
                    <a:schemeClr val="dk1"/>
                  </a:solidFill>
                  <a:latin typeface="Corbel"/>
                  <a:ea typeface="Corbel"/>
                  <a:cs typeface="Corbel"/>
                  <a:sym typeface="Corbel"/>
                </a:rPr>
                <a:t>Describe the most crucial and important gaps to address in effectively supporting the entrepreneurial/small business community.</a:t>
              </a:r>
              <a:endParaRPr sz="1900">
                <a:solidFill>
                  <a:schemeClr val="dk1"/>
                </a:solidFill>
                <a:latin typeface="Corbel"/>
                <a:ea typeface="Corbel"/>
                <a:cs typeface="Corbel"/>
                <a:sym typeface="Corbel"/>
              </a:endParaRPr>
            </a:p>
          </p:txBody>
        </p:sp>
        <p:sp>
          <p:nvSpPr>
            <p:cNvPr id="406" name="Google Shape;406;p2"/>
            <p:cNvSpPr/>
            <p:nvPr/>
          </p:nvSpPr>
          <p:spPr>
            <a:xfrm>
              <a:off x="0" y="1442497"/>
              <a:ext cx="9872871" cy="1153604"/>
            </a:xfrm>
            <a:prstGeom prst="roundRect">
              <a:avLst>
                <a:gd name="adj" fmla="val 10000"/>
              </a:avLst>
            </a:prstGeom>
            <a:solidFill>
              <a:srgbClr val="E0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48965" y="1702058"/>
              <a:ext cx="634482" cy="634482"/>
            </a:xfrm>
            <a:prstGeom prst="rect">
              <a:avLst/>
            </a:prstGeom>
            <a:blipFill rotWithShape="1">
              <a:blip r:embed="rId4">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1332412" y="1442497"/>
              <a:ext cx="8540458" cy="11536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txBox="1"/>
            <p:nvPr/>
          </p:nvSpPr>
          <p:spPr>
            <a:xfrm>
              <a:off x="1332412" y="1442497"/>
              <a:ext cx="8540458" cy="1153604"/>
            </a:xfrm>
            <a:prstGeom prst="rect">
              <a:avLst/>
            </a:prstGeom>
            <a:noFill/>
            <a:ln>
              <a:noFill/>
            </a:ln>
          </p:spPr>
          <p:txBody>
            <a:bodyPr spcFirstLastPara="1" wrap="square" lIns="122075" tIns="122075" rIns="122075" bIns="122075" anchor="ctr" anchorCtr="0">
              <a:noAutofit/>
            </a:bodyPr>
            <a:lstStyle/>
            <a:p>
              <a:pPr marL="0" marR="0" lvl="0" indent="0" algn="l" rtl="0">
                <a:lnSpc>
                  <a:spcPct val="100000"/>
                </a:lnSpc>
                <a:spcBef>
                  <a:spcPts val="0"/>
                </a:spcBef>
                <a:spcAft>
                  <a:spcPts val="0"/>
                </a:spcAft>
                <a:buClr>
                  <a:schemeClr val="dk1"/>
                </a:buClr>
                <a:buSzPts val="1900"/>
                <a:buFont typeface="Corbel"/>
                <a:buNone/>
              </a:pPr>
              <a:r>
                <a:rPr lang="en-US" sz="1900" b="0" i="0">
                  <a:solidFill>
                    <a:schemeClr val="dk1"/>
                  </a:solidFill>
                  <a:latin typeface="Corbel"/>
                  <a:ea typeface="Corbel"/>
                  <a:cs typeface="Corbel"/>
                  <a:sym typeface="Corbel"/>
                </a:rPr>
                <a:t>Evaluate small business resources and programs to ensure that library offerings are addressing and serving patrons and the business community in ways that lead to successful, measurable outcomes.</a:t>
              </a:r>
              <a:endParaRPr sz="1900">
                <a:solidFill>
                  <a:schemeClr val="dk1"/>
                </a:solidFill>
                <a:latin typeface="Corbel"/>
                <a:ea typeface="Corbel"/>
                <a:cs typeface="Corbel"/>
                <a:sym typeface="Corbel"/>
              </a:endParaRPr>
            </a:p>
          </p:txBody>
        </p:sp>
        <p:sp>
          <p:nvSpPr>
            <p:cNvPr id="410" name="Google Shape;410;p2"/>
            <p:cNvSpPr/>
            <p:nvPr/>
          </p:nvSpPr>
          <p:spPr>
            <a:xfrm>
              <a:off x="0" y="2884503"/>
              <a:ext cx="9872871" cy="1153604"/>
            </a:xfrm>
            <a:prstGeom prst="roundRect">
              <a:avLst>
                <a:gd name="adj" fmla="val 10000"/>
              </a:avLst>
            </a:prstGeom>
            <a:solidFill>
              <a:srgbClr val="E0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48965" y="3144063"/>
              <a:ext cx="634482" cy="634482"/>
            </a:xfrm>
            <a:prstGeom prst="rect">
              <a:avLst/>
            </a:prstGeom>
            <a:blipFill rotWithShape="1">
              <a:blip r:embed="rId5">
                <a:alphaModFix/>
              </a:blip>
              <a:stretch>
                <a:fillRect/>
              </a:stretch>
            </a:blip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1332412" y="2884503"/>
              <a:ext cx="8540458" cy="11536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txBox="1"/>
            <p:nvPr/>
          </p:nvSpPr>
          <p:spPr>
            <a:xfrm>
              <a:off x="1332412" y="2884503"/>
              <a:ext cx="8540458" cy="1153604"/>
            </a:xfrm>
            <a:prstGeom prst="rect">
              <a:avLst/>
            </a:prstGeom>
            <a:noFill/>
            <a:ln>
              <a:noFill/>
            </a:ln>
          </p:spPr>
          <p:txBody>
            <a:bodyPr spcFirstLastPara="1" wrap="square" lIns="122075" tIns="122075" rIns="122075" bIns="122075" anchor="ctr" anchorCtr="0">
              <a:noAutofit/>
            </a:bodyPr>
            <a:lstStyle/>
            <a:p>
              <a:pPr marL="0" marR="0" lvl="0" indent="0" algn="l" rtl="0">
                <a:lnSpc>
                  <a:spcPct val="100000"/>
                </a:lnSpc>
                <a:spcBef>
                  <a:spcPts val="0"/>
                </a:spcBef>
                <a:spcAft>
                  <a:spcPts val="0"/>
                </a:spcAft>
                <a:buClr>
                  <a:schemeClr val="dk1"/>
                </a:buClr>
                <a:buSzPts val="1900"/>
                <a:buFont typeface="Corbel"/>
                <a:buNone/>
              </a:pPr>
              <a:r>
                <a:rPr lang="en-US" sz="1900" b="0" i="0">
                  <a:solidFill>
                    <a:schemeClr val="dk1"/>
                  </a:solidFill>
                  <a:latin typeface="Corbel"/>
                  <a:ea typeface="Corbel"/>
                  <a:cs typeface="Corbel"/>
                  <a:sym typeface="Corbel"/>
                </a:rPr>
                <a:t>Understand how public libraries and other community organizations can partner to support the small business community and contribute to economic development.</a:t>
              </a:r>
              <a:endParaRPr sz="1900">
                <a:solidFill>
                  <a:schemeClr val="dk1"/>
                </a:solidFill>
                <a:latin typeface="Corbel"/>
                <a:ea typeface="Corbel"/>
                <a:cs typeface="Corbel"/>
                <a:sym typeface="Corbel"/>
              </a:endParaRPr>
            </a:p>
          </p:txBody>
        </p:sp>
      </p:grpSp>
      <p:sp>
        <p:nvSpPr>
          <p:cNvPr id="414" name="Google Shape;414;p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415" name="Google Shape;415;p2"/>
          <p:cNvSpPr txBox="1">
            <a:spLocks noGrp="1"/>
          </p:cNvSpPr>
          <p:nvPr>
            <p:ph type="body" idx="4294967295"/>
          </p:nvPr>
        </p:nvSpPr>
        <p:spPr>
          <a:xfrm>
            <a:off x="774700" y="1514475"/>
            <a:ext cx="11417300" cy="396875"/>
          </a:xfrm>
          <a:prstGeom prst="rect">
            <a:avLst/>
          </a:prstGeom>
          <a:noFill/>
          <a:ln>
            <a:noFill/>
          </a:ln>
        </p:spPr>
        <p:txBody>
          <a:bodyPr spcFirstLastPara="1" wrap="square" lIns="91425" tIns="45700" rIns="91425" bIns="45700" anchor="t" anchorCtr="0">
            <a:normAutofit/>
          </a:bodyPr>
          <a:lstStyle/>
          <a:p>
            <a:pPr marL="45720" lvl="0" indent="0" algn="l" rtl="0">
              <a:lnSpc>
                <a:spcPct val="90000"/>
              </a:lnSpc>
              <a:spcBef>
                <a:spcPts val="0"/>
              </a:spcBef>
              <a:spcAft>
                <a:spcPts val="0"/>
              </a:spcAft>
              <a:buSzPts val="1760"/>
              <a:buNone/>
            </a:pPr>
            <a:r>
              <a:rPr lang="en-US">
                <a:solidFill>
                  <a:schemeClr val="dk1"/>
                </a:solidFill>
              </a:rPr>
              <a:t>At the end of the session, participants will: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421" name="Google Shape;421;p4" descr="A picture containing person, wall&#10;&#10;Description automatically generated"/>
          <p:cNvPicPr preferRelativeResize="0">
            <a:picLocks noGrp="1"/>
          </p:cNvPicPr>
          <p:nvPr>
            <p:ph type="pic" idx="2"/>
          </p:nvPr>
        </p:nvPicPr>
        <p:blipFill rotWithShape="1">
          <a:blip r:embed="rId3">
            <a:alphaModFix/>
          </a:blip>
          <a:srcRect t="8340" b="8340"/>
          <a:stretch/>
        </p:blipFill>
        <p:spPr>
          <a:xfrm>
            <a:off x="0" y="0"/>
            <a:ext cx="6176963" cy="6858000"/>
          </a:xfrm>
          <a:prstGeom prst="rect">
            <a:avLst/>
          </a:prstGeom>
          <a:noFill/>
          <a:ln>
            <a:noFill/>
          </a:ln>
          <a:effectLst>
            <a:outerShdw blurRad="50800" algn="tl" rotWithShape="0">
              <a:srgbClr val="000000">
                <a:alpha val="42352"/>
              </a:srgbClr>
            </a:outerShdw>
          </a:effectLst>
        </p:spPr>
      </p:pic>
      <p:sp>
        <p:nvSpPr>
          <p:cNvPr id="422" name="Google Shape;422;p4"/>
          <p:cNvSpPr txBox="1">
            <a:spLocks noGrp="1"/>
          </p:cNvSpPr>
          <p:nvPr>
            <p:ph type="body" idx="4294967295"/>
          </p:nvPr>
        </p:nvSpPr>
        <p:spPr>
          <a:xfrm>
            <a:off x="6784975" y="292100"/>
            <a:ext cx="5407025" cy="692150"/>
          </a:xfrm>
          <a:prstGeom prst="rect">
            <a:avLst/>
          </a:prstGeom>
          <a:noFill/>
          <a:ln>
            <a:noFill/>
          </a:ln>
        </p:spPr>
        <p:txBody>
          <a:bodyPr spcFirstLastPara="1" wrap="square" lIns="121900" tIns="60925" rIns="121900" bIns="60925" anchor="ctr" anchorCtr="0">
            <a:noAutofit/>
          </a:bodyPr>
          <a:lstStyle/>
          <a:p>
            <a:pPr marL="45720" lvl="0" indent="0" algn="l" rtl="0">
              <a:lnSpc>
                <a:spcPct val="90000"/>
              </a:lnSpc>
              <a:spcBef>
                <a:spcPts val="1400"/>
              </a:spcBef>
              <a:spcAft>
                <a:spcPts val="600"/>
              </a:spcAft>
              <a:buSzPts val="2800"/>
              <a:buNone/>
            </a:pPr>
            <a:r>
              <a:rPr lang="en-US" sz="4000">
                <a:latin typeface="Corbel"/>
                <a:ea typeface="Corbel"/>
                <a:cs typeface="Corbel"/>
                <a:sym typeface="Corbel"/>
              </a:rPr>
              <a:t>About Us</a:t>
            </a:r>
            <a:endParaRPr/>
          </a:p>
        </p:txBody>
      </p:sp>
      <p:sp>
        <p:nvSpPr>
          <p:cNvPr id="423" name="Google Shape;423;p4"/>
          <p:cNvSpPr txBox="1">
            <a:spLocks noGrp="1"/>
          </p:cNvSpPr>
          <p:nvPr>
            <p:ph type="body" idx="4294967295"/>
          </p:nvPr>
        </p:nvSpPr>
        <p:spPr>
          <a:xfrm>
            <a:off x="6827838" y="1514475"/>
            <a:ext cx="5364162" cy="568325"/>
          </a:xfrm>
          <a:prstGeom prst="rect">
            <a:avLst/>
          </a:prstGeom>
          <a:noFill/>
          <a:ln>
            <a:noFill/>
          </a:ln>
        </p:spPr>
        <p:txBody>
          <a:bodyPr spcFirstLastPara="1" wrap="square" lIns="91425" tIns="45700" rIns="91425" bIns="45700" anchor="t" anchorCtr="0">
            <a:normAutofit/>
          </a:bodyPr>
          <a:lstStyle/>
          <a:p>
            <a:pPr marL="45720" lvl="0" indent="0" algn="l" rtl="0">
              <a:lnSpc>
                <a:spcPct val="90000"/>
              </a:lnSpc>
              <a:spcBef>
                <a:spcPts val="0"/>
              </a:spcBef>
              <a:spcAft>
                <a:spcPts val="0"/>
              </a:spcAft>
              <a:buSzPts val="1760"/>
              <a:buNone/>
            </a:pPr>
            <a:r>
              <a:rPr lang="en-US">
                <a:solidFill>
                  <a:schemeClr val="dk1"/>
                </a:solidFill>
              </a:rPr>
              <a:t>Jan Murphy</a:t>
            </a:r>
            <a:endParaRPr/>
          </a:p>
        </p:txBody>
      </p:sp>
      <p:sp>
        <p:nvSpPr>
          <p:cNvPr id="424" name="Google Shape;424;p4"/>
          <p:cNvSpPr txBox="1">
            <a:spLocks noGrp="1"/>
          </p:cNvSpPr>
          <p:nvPr>
            <p:ph type="body" idx="4294967295"/>
          </p:nvPr>
        </p:nvSpPr>
        <p:spPr>
          <a:xfrm>
            <a:off x="6784975" y="2090738"/>
            <a:ext cx="4964439" cy="3252787"/>
          </a:xfrm>
          <a:prstGeom prst="rect">
            <a:avLst/>
          </a:prstGeom>
          <a:noFill/>
          <a:ln>
            <a:noFill/>
          </a:ln>
        </p:spPr>
        <p:txBody>
          <a:bodyPr spcFirstLastPara="1" wrap="square" lIns="121900" tIns="60925" rIns="121900" bIns="60925" anchor="t" anchorCtr="0">
            <a:normAutofit/>
          </a:bodyPr>
          <a:lstStyle/>
          <a:p>
            <a:pPr marL="0" lvl="0" indent="0" algn="l" rtl="0">
              <a:lnSpc>
                <a:spcPct val="100000"/>
              </a:lnSpc>
              <a:spcBef>
                <a:spcPts val="0"/>
              </a:spcBef>
              <a:spcAft>
                <a:spcPts val="600"/>
              </a:spcAft>
              <a:buSzPts val="1600"/>
              <a:buNone/>
            </a:pPr>
            <a:r>
              <a:rPr lang="en-US" sz="2000">
                <a:solidFill>
                  <a:schemeClr val="dk1"/>
                </a:solidFill>
                <a:latin typeface="Calibri"/>
                <a:ea typeface="Calibri"/>
                <a:cs typeface="Calibri"/>
                <a:sym typeface="Calibri"/>
              </a:rPr>
              <a:t>Jan Murphy is a product management director at Gale, where she has spent her entire career, beginning as an assistant editor in 1991 (when there was a typewriter on each desk). She loves making resources that help libraries help others!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430" name="Google Shape;430;p3"/>
          <p:cNvSpPr txBox="1">
            <a:spLocks noGrp="1"/>
          </p:cNvSpPr>
          <p:nvPr>
            <p:ph type="body" idx="4294967295"/>
          </p:nvPr>
        </p:nvSpPr>
        <p:spPr>
          <a:xfrm>
            <a:off x="6827838" y="1514475"/>
            <a:ext cx="5364162" cy="568325"/>
          </a:xfrm>
          <a:prstGeom prst="rect">
            <a:avLst/>
          </a:prstGeom>
          <a:noFill/>
          <a:ln>
            <a:noFill/>
          </a:ln>
        </p:spPr>
        <p:txBody>
          <a:bodyPr spcFirstLastPara="1" wrap="square" lIns="91425" tIns="45700" rIns="91425" bIns="45700" anchor="t" anchorCtr="0">
            <a:normAutofit/>
          </a:bodyPr>
          <a:lstStyle/>
          <a:p>
            <a:pPr marL="45720" lvl="0" indent="0" algn="l" rtl="0">
              <a:lnSpc>
                <a:spcPct val="90000"/>
              </a:lnSpc>
              <a:spcBef>
                <a:spcPts val="0"/>
              </a:spcBef>
              <a:spcAft>
                <a:spcPts val="0"/>
              </a:spcAft>
              <a:buSzPts val="1760"/>
              <a:buNone/>
            </a:pPr>
            <a:r>
              <a:rPr lang="en-US">
                <a:solidFill>
                  <a:schemeClr val="dk1"/>
                </a:solidFill>
              </a:rPr>
              <a:t>Hillary Hentschel</a:t>
            </a:r>
            <a:endParaRPr/>
          </a:p>
        </p:txBody>
      </p:sp>
      <p:pic>
        <p:nvPicPr>
          <p:cNvPr id="431" name="Google Shape;431;p3"/>
          <p:cNvPicPr preferRelativeResize="0">
            <a:picLocks noGrp="1"/>
          </p:cNvPicPr>
          <p:nvPr>
            <p:ph type="pic" idx="2"/>
          </p:nvPr>
        </p:nvPicPr>
        <p:blipFill rotWithShape="1">
          <a:blip r:embed="rId3">
            <a:alphaModFix/>
          </a:blip>
          <a:srcRect l="4965" r="4965"/>
          <a:stretch/>
        </p:blipFill>
        <p:spPr>
          <a:xfrm>
            <a:off x="0" y="0"/>
            <a:ext cx="6176963" cy="6858000"/>
          </a:xfrm>
          <a:prstGeom prst="rect">
            <a:avLst/>
          </a:prstGeom>
          <a:noFill/>
          <a:ln>
            <a:noFill/>
          </a:ln>
          <a:effectLst>
            <a:outerShdw blurRad="50800" algn="tl" rotWithShape="0">
              <a:srgbClr val="000000">
                <a:alpha val="42352"/>
              </a:srgbClr>
            </a:outerShdw>
          </a:effectLst>
        </p:spPr>
      </p:pic>
      <p:sp>
        <p:nvSpPr>
          <p:cNvPr id="432" name="Google Shape;432;p3"/>
          <p:cNvSpPr txBox="1">
            <a:spLocks noGrp="1"/>
          </p:cNvSpPr>
          <p:nvPr>
            <p:ph type="body" idx="4294967295"/>
          </p:nvPr>
        </p:nvSpPr>
        <p:spPr>
          <a:xfrm>
            <a:off x="6784975" y="292100"/>
            <a:ext cx="5407025" cy="692150"/>
          </a:xfrm>
          <a:prstGeom prst="rect">
            <a:avLst/>
          </a:prstGeom>
          <a:noFill/>
          <a:ln>
            <a:noFill/>
          </a:ln>
        </p:spPr>
        <p:txBody>
          <a:bodyPr spcFirstLastPara="1" wrap="square" lIns="121900" tIns="60925" rIns="121900" bIns="60925" anchor="ctr" anchorCtr="0">
            <a:noAutofit/>
          </a:bodyPr>
          <a:lstStyle/>
          <a:p>
            <a:pPr marL="45720" lvl="0" indent="0" algn="l" rtl="0">
              <a:lnSpc>
                <a:spcPct val="90000"/>
              </a:lnSpc>
              <a:spcBef>
                <a:spcPts val="1400"/>
              </a:spcBef>
              <a:spcAft>
                <a:spcPts val="600"/>
              </a:spcAft>
              <a:buSzPts val="2800"/>
              <a:buNone/>
            </a:pPr>
            <a:r>
              <a:rPr lang="en-US" sz="4000">
                <a:latin typeface="Corbel"/>
                <a:ea typeface="Corbel"/>
                <a:cs typeface="Corbel"/>
                <a:sym typeface="Corbel"/>
              </a:rPr>
              <a:t>About Us</a:t>
            </a:r>
            <a:endParaRPr/>
          </a:p>
        </p:txBody>
      </p:sp>
      <p:sp>
        <p:nvSpPr>
          <p:cNvPr id="433" name="Google Shape;433;p3"/>
          <p:cNvSpPr txBox="1">
            <a:spLocks noGrp="1"/>
          </p:cNvSpPr>
          <p:nvPr>
            <p:ph type="body" idx="4294967295"/>
          </p:nvPr>
        </p:nvSpPr>
        <p:spPr>
          <a:xfrm>
            <a:off x="6827838" y="2084388"/>
            <a:ext cx="4959154" cy="3252787"/>
          </a:xfrm>
          <a:prstGeom prst="rect">
            <a:avLst/>
          </a:prstGeom>
          <a:noFill/>
          <a:ln>
            <a:noFill/>
          </a:ln>
        </p:spPr>
        <p:txBody>
          <a:bodyPr spcFirstLastPara="1" wrap="square" lIns="121900" tIns="60925" rIns="121900" bIns="60925" anchor="t" anchorCtr="0">
            <a:noAutofit/>
          </a:bodyPr>
          <a:lstStyle/>
          <a:p>
            <a:pPr marL="0" lvl="0" indent="0" algn="l" rtl="0">
              <a:lnSpc>
                <a:spcPct val="100000"/>
              </a:lnSpc>
              <a:spcBef>
                <a:spcPts val="0"/>
              </a:spcBef>
              <a:spcAft>
                <a:spcPts val="600"/>
              </a:spcAft>
              <a:buSzPts val="1600"/>
              <a:buNone/>
            </a:pPr>
            <a:r>
              <a:rPr lang="en-US" sz="2000">
                <a:solidFill>
                  <a:schemeClr val="dk1"/>
                </a:solidFill>
                <a:latin typeface="Calibri"/>
                <a:ea typeface="Calibri"/>
                <a:cs typeface="Calibri"/>
                <a:sym typeface="Calibri"/>
              </a:rPr>
              <a:t>Hillary Hentschel is the Head of Information Services at the Novi Public Library (NPL) in Novi, Michigan. She started her career in Business Reference at Gale Cengage Learning before becoming the Business Librarian at NPL, where she specialized in business and career resources and outreach to the small business community. Her favorite part of her job is surprising people with everything the library has to offer!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439" name="Google Shape;439;p5"/>
          <p:cNvPicPr preferRelativeResize="0">
            <a:picLocks noGrp="1"/>
          </p:cNvPicPr>
          <p:nvPr>
            <p:ph type="pic" idx="2"/>
          </p:nvPr>
        </p:nvPicPr>
        <p:blipFill rotWithShape="1">
          <a:blip r:embed="rId3">
            <a:alphaModFix/>
          </a:blip>
          <a:srcRect l="4965" r="4965"/>
          <a:stretch/>
        </p:blipFill>
        <p:spPr>
          <a:xfrm>
            <a:off x="0" y="0"/>
            <a:ext cx="6176963" cy="6858000"/>
          </a:xfrm>
          <a:prstGeom prst="rect">
            <a:avLst/>
          </a:prstGeom>
          <a:noFill/>
          <a:ln>
            <a:noFill/>
          </a:ln>
          <a:effectLst>
            <a:outerShdw blurRad="50800" algn="tl" rotWithShape="0">
              <a:srgbClr val="000000">
                <a:alpha val="42352"/>
              </a:srgbClr>
            </a:outerShdw>
          </a:effectLst>
        </p:spPr>
      </p:pic>
      <p:sp>
        <p:nvSpPr>
          <p:cNvPr id="440" name="Google Shape;440;p5"/>
          <p:cNvSpPr txBox="1">
            <a:spLocks noGrp="1"/>
          </p:cNvSpPr>
          <p:nvPr>
            <p:ph type="body" idx="4294967295"/>
          </p:nvPr>
        </p:nvSpPr>
        <p:spPr>
          <a:xfrm>
            <a:off x="6784975" y="292100"/>
            <a:ext cx="5407025" cy="692150"/>
          </a:xfrm>
          <a:prstGeom prst="rect">
            <a:avLst/>
          </a:prstGeom>
          <a:noFill/>
          <a:ln>
            <a:noFill/>
          </a:ln>
        </p:spPr>
        <p:txBody>
          <a:bodyPr spcFirstLastPara="1" wrap="square" lIns="121900" tIns="60925" rIns="121900" bIns="60925" anchor="ctr" anchorCtr="0">
            <a:noAutofit/>
          </a:bodyPr>
          <a:lstStyle/>
          <a:p>
            <a:pPr marL="45720" lvl="0" indent="0" algn="l" rtl="0">
              <a:lnSpc>
                <a:spcPct val="90000"/>
              </a:lnSpc>
              <a:spcBef>
                <a:spcPts val="1400"/>
              </a:spcBef>
              <a:spcAft>
                <a:spcPts val="600"/>
              </a:spcAft>
              <a:buSzPts val="2800"/>
              <a:buNone/>
            </a:pPr>
            <a:r>
              <a:rPr lang="en-US" sz="4000"/>
              <a:t>About Us</a:t>
            </a:r>
            <a:endParaRPr/>
          </a:p>
        </p:txBody>
      </p:sp>
      <p:sp>
        <p:nvSpPr>
          <p:cNvPr id="441" name="Google Shape;441;p5"/>
          <p:cNvSpPr txBox="1">
            <a:spLocks noGrp="1"/>
          </p:cNvSpPr>
          <p:nvPr>
            <p:ph type="body" idx="4294967295"/>
          </p:nvPr>
        </p:nvSpPr>
        <p:spPr>
          <a:xfrm>
            <a:off x="6827838" y="1514475"/>
            <a:ext cx="5364162" cy="568325"/>
          </a:xfrm>
          <a:prstGeom prst="rect">
            <a:avLst/>
          </a:prstGeom>
          <a:noFill/>
          <a:ln>
            <a:noFill/>
          </a:ln>
        </p:spPr>
        <p:txBody>
          <a:bodyPr spcFirstLastPara="1" wrap="square" lIns="91425" tIns="45700" rIns="91425" bIns="45700" anchor="t" anchorCtr="0">
            <a:normAutofit/>
          </a:bodyPr>
          <a:lstStyle/>
          <a:p>
            <a:pPr marL="45720" lvl="0" indent="0" algn="l" rtl="0">
              <a:lnSpc>
                <a:spcPct val="90000"/>
              </a:lnSpc>
              <a:spcBef>
                <a:spcPts val="0"/>
              </a:spcBef>
              <a:spcAft>
                <a:spcPts val="0"/>
              </a:spcAft>
              <a:buSzPts val="1760"/>
              <a:buNone/>
            </a:pPr>
            <a:r>
              <a:rPr lang="en-US">
                <a:solidFill>
                  <a:schemeClr val="dk1"/>
                </a:solidFill>
              </a:rPr>
              <a:t>David Silberman</a:t>
            </a:r>
            <a:endParaRPr/>
          </a:p>
        </p:txBody>
      </p:sp>
      <p:sp>
        <p:nvSpPr>
          <p:cNvPr id="442" name="Google Shape;442;p5"/>
          <p:cNvSpPr txBox="1">
            <a:spLocks noGrp="1"/>
          </p:cNvSpPr>
          <p:nvPr>
            <p:ph type="body" idx="4294967295"/>
          </p:nvPr>
        </p:nvSpPr>
        <p:spPr>
          <a:xfrm>
            <a:off x="6827850" y="2084404"/>
            <a:ext cx="4908900" cy="4289700"/>
          </a:xfrm>
          <a:prstGeom prst="rect">
            <a:avLst/>
          </a:prstGeom>
          <a:noFill/>
          <a:ln>
            <a:noFill/>
          </a:ln>
        </p:spPr>
        <p:txBody>
          <a:bodyPr spcFirstLastPara="1" wrap="square" lIns="121900" tIns="60925" rIns="121900" bIns="60925" anchor="t" anchorCtr="0">
            <a:noAutofit/>
          </a:bodyPr>
          <a:lstStyle/>
          <a:p>
            <a:pPr marL="0" lvl="0" indent="0" algn="l" rtl="0">
              <a:lnSpc>
                <a:spcPct val="100000"/>
              </a:lnSpc>
              <a:spcBef>
                <a:spcPts val="0"/>
              </a:spcBef>
              <a:spcAft>
                <a:spcPts val="600"/>
              </a:spcAft>
              <a:buSzPts val="1600"/>
              <a:buNone/>
            </a:pPr>
            <a:r>
              <a:rPr lang="en-US" sz="2000">
                <a:solidFill>
                  <a:schemeClr val="dk1"/>
                </a:solidFill>
                <a:latin typeface="Calibri"/>
                <a:ea typeface="Calibri"/>
                <a:cs typeface="Calibri"/>
                <a:sym typeface="Calibri"/>
              </a:rPr>
              <a:t>David Silberman attended Western Michigan University for a bachelors in Public History and Wayne State University for his Masters in Library &amp; Information Science. He worked at Oakland Community College and the Novi Public Library before joining the Clarkston Independence District Library as the Business &amp; Marketing Librarian in 2021. He now serves as the head of Adult Services, along with an ambassador for the Clarkston Area Chamber of Commerce, building connections between CIDL and area businesses and non-profits.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448" name="Google Shape;448;p6"/>
          <p:cNvPicPr preferRelativeResize="0">
            <a:picLocks noGrp="1"/>
          </p:cNvPicPr>
          <p:nvPr>
            <p:ph type="pic" idx="2"/>
          </p:nvPr>
        </p:nvPicPr>
        <p:blipFill rotWithShape="1">
          <a:blip r:embed="rId3">
            <a:alphaModFix/>
          </a:blip>
          <a:srcRect l="4965" r="4965"/>
          <a:stretch/>
        </p:blipFill>
        <p:spPr>
          <a:xfrm>
            <a:off x="0" y="0"/>
            <a:ext cx="6176963" cy="6858000"/>
          </a:xfrm>
          <a:prstGeom prst="rect">
            <a:avLst/>
          </a:prstGeom>
          <a:noFill/>
          <a:ln>
            <a:noFill/>
          </a:ln>
          <a:effectLst>
            <a:outerShdw blurRad="50800" algn="tl" rotWithShape="0">
              <a:srgbClr val="000000">
                <a:alpha val="42352"/>
              </a:srgbClr>
            </a:outerShdw>
          </a:effectLst>
        </p:spPr>
      </p:pic>
      <p:sp>
        <p:nvSpPr>
          <p:cNvPr id="449" name="Google Shape;449;p6"/>
          <p:cNvSpPr txBox="1">
            <a:spLocks noGrp="1"/>
          </p:cNvSpPr>
          <p:nvPr>
            <p:ph type="body" idx="4294967295"/>
          </p:nvPr>
        </p:nvSpPr>
        <p:spPr>
          <a:xfrm>
            <a:off x="6784975" y="292100"/>
            <a:ext cx="5407025" cy="692150"/>
          </a:xfrm>
          <a:prstGeom prst="rect">
            <a:avLst/>
          </a:prstGeom>
          <a:noFill/>
          <a:ln>
            <a:noFill/>
          </a:ln>
        </p:spPr>
        <p:txBody>
          <a:bodyPr spcFirstLastPara="1" wrap="square" lIns="121900" tIns="60925" rIns="121900" bIns="60925" anchor="ctr" anchorCtr="0">
            <a:noAutofit/>
          </a:bodyPr>
          <a:lstStyle/>
          <a:p>
            <a:pPr marL="45720" lvl="0" indent="0" algn="l" rtl="0">
              <a:lnSpc>
                <a:spcPct val="90000"/>
              </a:lnSpc>
              <a:spcBef>
                <a:spcPts val="1400"/>
              </a:spcBef>
              <a:spcAft>
                <a:spcPts val="600"/>
              </a:spcAft>
              <a:buSzPts val="2800"/>
              <a:buNone/>
            </a:pPr>
            <a:r>
              <a:rPr lang="en-US" sz="4000"/>
              <a:t>About Us</a:t>
            </a:r>
            <a:endParaRPr/>
          </a:p>
        </p:txBody>
      </p:sp>
      <p:sp>
        <p:nvSpPr>
          <p:cNvPr id="450" name="Google Shape;450;p6"/>
          <p:cNvSpPr txBox="1">
            <a:spLocks noGrp="1"/>
          </p:cNvSpPr>
          <p:nvPr>
            <p:ph type="body" idx="4294967295"/>
          </p:nvPr>
        </p:nvSpPr>
        <p:spPr>
          <a:xfrm>
            <a:off x="6827838" y="1514475"/>
            <a:ext cx="5364162" cy="568325"/>
          </a:xfrm>
          <a:prstGeom prst="rect">
            <a:avLst/>
          </a:prstGeom>
          <a:noFill/>
          <a:ln>
            <a:noFill/>
          </a:ln>
        </p:spPr>
        <p:txBody>
          <a:bodyPr spcFirstLastPara="1" wrap="square" lIns="91425" tIns="45700" rIns="91425" bIns="45700" anchor="t" anchorCtr="0">
            <a:normAutofit/>
          </a:bodyPr>
          <a:lstStyle/>
          <a:p>
            <a:pPr marL="45720" lvl="0" indent="0" algn="l" rtl="0">
              <a:lnSpc>
                <a:spcPct val="90000"/>
              </a:lnSpc>
              <a:spcBef>
                <a:spcPts val="0"/>
              </a:spcBef>
              <a:spcAft>
                <a:spcPts val="0"/>
              </a:spcAft>
              <a:buSzPts val="1760"/>
              <a:buNone/>
            </a:pPr>
            <a:r>
              <a:rPr lang="en-US">
                <a:solidFill>
                  <a:schemeClr val="dk1"/>
                </a:solidFill>
              </a:rPr>
              <a:t>Emily Tobin</a:t>
            </a:r>
            <a:endParaRPr/>
          </a:p>
        </p:txBody>
      </p:sp>
      <p:sp>
        <p:nvSpPr>
          <p:cNvPr id="451" name="Google Shape;451;p6"/>
          <p:cNvSpPr txBox="1">
            <a:spLocks noGrp="1"/>
          </p:cNvSpPr>
          <p:nvPr>
            <p:ph type="body" idx="4294967295"/>
          </p:nvPr>
        </p:nvSpPr>
        <p:spPr>
          <a:xfrm>
            <a:off x="6827838" y="2084388"/>
            <a:ext cx="4808841" cy="3252787"/>
          </a:xfrm>
          <a:prstGeom prst="rect">
            <a:avLst/>
          </a:prstGeom>
          <a:noFill/>
          <a:ln>
            <a:noFill/>
          </a:ln>
        </p:spPr>
        <p:txBody>
          <a:bodyPr spcFirstLastPara="1" wrap="square" lIns="121900" tIns="60925" rIns="121900" bIns="60925" anchor="t" anchorCtr="0">
            <a:noAutofit/>
          </a:bodyPr>
          <a:lstStyle/>
          <a:p>
            <a:pPr marL="0" lvl="0" indent="0" algn="l" rtl="0">
              <a:lnSpc>
                <a:spcPct val="100000"/>
              </a:lnSpc>
              <a:spcBef>
                <a:spcPts val="0"/>
              </a:spcBef>
              <a:spcAft>
                <a:spcPts val="600"/>
              </a:spcAft>
              <a:buSzPts val="1600"/>
              <a:buNone/>
            </a:pPr>
            <a:r>
              <a:rPr lang="en-US" sz="2000">
                <a:solidFill>
                  <a:schemeClr val="dk1"/>
                </a:solidFill>
                <a:latin typeface="Calibri"/>
                <a:ea typeface="Calibri"/>
                <a:cs typeface="Calibri"/>
                <a:sym typeface="Calibri"/>
              </a:rPr>
              <a:t>Emily Tobin has been in the library profession for 7 years and before that worked for 13 years in bookstore management. She is passionate about customer service and making community connections. Emily is currently working in community engagement and providing library services for older adults.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457" name="Google Shape;457;p7"/>
          <p:cNvPicPr preferRelativeResize="0">
            <a:picLocks noGrp="1"/>
          </p:cNvPicPr>
          <p:nvPr>
            <p:ph type="pic" idx="2"/>
          </p:nvPr>
        </p:nvPicPr>
        <p:blipFill rotWithShape="1">
          <a:blip r:embed="rId3">
            <a:alphaModFix/>
          </a:blip>
          <a:srcRect l="4965" r="4965"/>
          <a:stretch/>
        </p:blipFill>
        <p:spPr>
          <a:xfrm>
            <a:off x="0" y="0"/>
            <a:ext cx="6176963" cy="6858000"/>
          </a:xfrm>
          <a:prstGeom prst="rect">
            <a:avLst/>
          </a:prstGeom>
          <a:noFill/>
          <a:ln>
            <a:noFill/>
          </a:ln>
          <a:effectLst>
            <a:outerShdw blurRad="50800" algn="tl" rotWithShape="0">
              <a:srgbClr val="000000">
                <a:alpha val="42352"/>
              </a:srgbClr>
            </a:outerShdw>
          </a:effectLst>
        </p:spPr>
      </p:pic>
      <p:sp>
        <p:nvSpPr>
          <p:cNvPr id="458" name="Google Shape;458;p7"/>
          <p:cNvSpPr txBox="1">
            <a:spLocks noGrp="1"/>
          </p:cNvSpPr>
          <p:nvPr>
            <p:ph type="body" idx="4294967295"/>
          </p:nvPr>
        </p:nvSpPr>
        <p:spPr>
          <a:xfrm>
            <a:off x="6784975" y="292100"/>
            <a:ext cx="5407025" cy="692150"/>
          </a:xfrm>
          <a:prstGeom prst="rect">
            <a:avLst/>
          </a:prstGeom>
          <a:noFill/>
          <a:ln>
            <a:noFill/>
          </a:ln>
        </p:spPr>
        <p:txBody>
          <a:bodyPr spcFirstLastPara="1" wrap="square" lIns="121900" tIns="60925" rIns="121900" bIns="60925" anchor="ctr" anchorCtr="0">
            <a:noAutofit/>
          </a:bodyPr>
          <a:lstStyle/>
          <a:p>
            <a:pPr marL="45720" lvl="0" indent="0" algn="l" rtl="0">
              <a:lnSpc>
                <a:spcPct val="90000"/>
              </a:lnSpc>
              <a:spcBef>
                <a:spcPts val="1400"/>
              </a:spcBef>
              <a:spcAft>
                <a:spcPts val="600"/>
              </a:spcAft>
              <a:buSzPts val="2800"/>
              <a:buNone/>
            </a:pPr>
            <a:r>
              <a:rPr lang="en-US" sz="4000"/>
              <a:t>About Us</a:t>
            </a:r>
            <a:endParaRPr/>
          </a:p>
        </p:txBody>
      </p:sp>
      <p:sp>
        <p:nvSpPr>
          <p:cNvPr id="459" name="Google Shape;459;p7"/>
          <p:cNvSpPr txBox="1">
            <a:spLocks noGrp="1"/>
          </p:cNvSpPr>
          <p:nvPr>
            <p:ph type="body" idx="4294967295"/>
          </p:nvPr>
        </p:nvSpPr>
        <p:spPr>
          <a:xfrm>
            <a:off x="6827838" y="1514475"/>
            <a:ext cx="5364162" cy="568325"/>
          </a:xfrm>
          <a:prstGeom prst="rect">
            <a:avLst/>
          </a:prstGeom>
          <a:noFill/>
          <a:ln>
            <a:noFill/>
          </a:ln>
        </p:spPr>
        <p:txBody>
          <a:bodyPr spcFirstLastPara="1" wrap="square" lIns="91425" tIns="45700" rIns="91425" bIns="45700" anchor="t" anchorCtr="0">
            <a:normAutofit/>
          </a:bodyPr>
          <a:lstStyle/>
          <a:p>
            <a:pPr marL="45720" lvl="0" indent="0" algn="l" rtl="0">
              <a:lnSpc>
                <a:spcPct val="90000"/>
              </a:lnSpc>
              <a:spcBef>
                <a:spcPts val="0"/>
              </a:spcBef>
              <a:spcAft>
                <a:spcPts val="0"/>
              </a:spcAft>
              <a:buSzPts val="1760"/>
              <a:buNone/>
            </a:pPr>
            <a:r>
              <a:rPr lang="en-US">
                <a:solidFill>
                  <a:schemeClr val="dk1"/>
                </a:solidFill>
              </a:rPr>
              <a:t>Sherri Vaughn</a:t>
            </a:r>
            <a:endParaRPr/>
          </a:p>
        </p:txBody>
      </p:sp>
      <p:sp>
        <p:nvSpPr>
          <p:cNvPr id="460" name="Google Shape;460;p7"/>
          <p:cNvSpPr txBox="1">
            <a:spLocks noGrp="1"/>
          </p:cNvSpPr>
          <p:nvPr>
            <p:ph type="body" idx="4294967295"/>
          </p:nvPr>
        </p:nvSpPr>
        <p:spPr>
          <a:xfrm>
            <a:off x="6827838" y="2084388"/>
            <a:ext cx="4896524" cy="3252787"/>
          </a:xfrm>
          <a:prstGeom prst="rect">
            <a:avLst/>
          </a:prstGeom>
          <a:noFill/>
          <a:ln>
            <a:noFill/>
          </a:ln>
        </p:spPr>
        <p:txBody>
          <a:bodyPr spcFirstLastPara="1" wrap="square" lIns="121900" tIns="60925" rIns="121900" bIns="60925" anchor="t" anchorCtr="0">
            <a:noAutofit/>
          </a:bodyPr>
          <a:lstStyle/>
          <a:p>
            <a:pPr marL="0" lvl="0" indent="0" algn="l" rtl="0">
              <a:lnSpc>
                <a:spcPct val="100000"/>
              </a:lnSpc>
              <a:spcBef>
                <a:spcPts val="0"/>
              </a:spcBef>
              <a:spcAft>
                <a:spcPts val="600"/>
              </a:spcAft>
              <a:buSzPts val="1600"/>
              <a:buNone/>
            </a:pPr>
            <a:r>
              <a:rPr lang="en-US" sz="2000">
                <a:solidFill>
                  <a:schemeClr val="dk1"/>
                </a:solidFill>
                <a:latin typeface="Calibri"/>
                <a:ea typeface="Calibri"/>
                <a:cs typeface="Calibri"/>
                <a:sym typeface="Calibri"/>
              </a:rPr>
              <a:t>Sherri Vaughn is the Nonprofit &amp; Business Outreach Coordinator at the Farmington Community Library where she has spent her entire career which began in 1981. Through her work at FCL she connects users to the business and nonprofit resources they need to succeed. Sherri has also served as an Ambassador for the past seven years with the Greater Farmington Area Chamber of Commerce building connections between FCL and area businesses and nonprofits.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65"/>
        <p:cNvGrpSpPr/>
        <p:nvPr/>
      </p:nvGrpSpPr>
      <p:grpSpPr>
        <a:xfrm>
          <a:off x="0" y="0"/>
          <a:ext cx="0" cy="0"/>
          <a:chOff x="0" y="0"/>
          <a:chExt cx="0" cy="0"/>
        </a:xfrm>
      </p:grpSpPr>
      <p:sp>
        <p:nvSpPr>
          <p:cNvPr id="466" name="Google Shape;466;p8"/>
          <p:cNvSpPr/>
          <p:nvPr/>
        </p:nvSpPr>
        <p:spPr>
          <a:xfrm>
            <a:off x="231140" y="243840"/>
            <a:ext cx="11724640" cy="637793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7" name="Google Shape;467;p8"/>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cxnSp>
        <p:nvCxnSpPr>
          <p:cNvPr id="468" name="Google Shape;468;p8"/>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
        <p:nvSpPr>
          <p:cNvPr id="469" name="Google Shape;469;p8"/>
          <p:cNvSpPr/>
          <p:nvPr/>
        </p:nvSpPr>
        <p:spPr>
          <a:xfrm>
            <a:off x="231140" y="243840"/>
            <a:ext cx="11722100" cy="6377939"/>
          </a:xfrm>
          <a:prstGeom prst="rect">
            <a:avLst/>
          </a:prstGeom>
          <a:solidFill>
            <a:schemeClr val="lt1"/>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0" name="Google Shape;470;p8"/>
          <p:cNvSpPr/>
          <p:nvPr/>
        </p:nvSpPr>
        <p:spPr>
          <a:xfrm>
            <a:off x="7552944" y="246887"/>
            <a:ext cx="4397755" cy="6377939"/>
          </a:xfrm>
          <a:prstGeom prst="rect">
            <a:avLst/>
          </a:prstGeom>
          <a:solidFill>
            <a:srgbClr val="A6B727"/>
          </a:solid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cxnSp>
        <p:nvCxnSpPr>
          <p:cNvPr id="471" name="Google Shape;471;p8"/>
          <p:cNvCxnSpPr/>
          <p:nvPr/>
        </p:nvCxnSpPr>
        <p:spPr>
          <a:xfrm>
            <a:off x="8370284" y="4405863"/>
            <a:ext cx="2763075" cy="0"/>
          </a:xfrm>
          <a:prstGeom prst="straightConnector1">
            <a:avLst/>
          </a:prstGeom>
          <a:noFill/>
          <a:ln w="10000" cap="flat" cmpd="sng">
            <a:solidFill>
              <a:srgbClr val="FFFFFF"/>
            </a:solidFill>
            <a:prstDash val="solid"/>
            <a:round/>
            <a:headEnd type="none" w="sm" len="sm"/>
            <a:tailEnd type="none" w="sm" len="sm"/>
          </a:ln>
        </p:spPr>
      </p:cxnSp>
      <p:sp>
        <p:nvSpPr>
          <p:cNvPr id="472" name="Google Shape;472;p8"/>
          <p:cNvSpPr/>
          <p:nvPr/>
        </p:nvSpPr>
        <p:spPr>
          <a:xfrm>
            <a:off x="228600" y="246888"/>
            <a:ext cx="11724640" cy="6377939"/>
          </a:xfrm>
          <a:prstGeom prst="rect">
            <a:avLst/>
          </a:prstGeom>
          <a:noFill/>
          <a:ln w="127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3" name="Google Shape;473;p8"/>
          <p:cNvSpPr txBox="1">
            <a:spLocks noGrp="1"/>
          </p:cNvSpPr>
          <p:nvPr>
            <p:ph type="title" idx="4294967295"/>
          </p:nvPr>
        </p:nvSpPr>
        <p:spPr>
          <a:xfrm>
            <a:off x="8195138" y="857675"/>
            <a:ext cx="3113366" cy="3622844"/>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2200"/>
              <a:buFont typeface="Corbel"/>
              <a:buNone/>
            </a:pPr>
            <a:br>
              <a:rPr lang="en-US" sz="2200" b="1" cap="none">
                <a:solidFill>
                  <a:srgbClr val="FFFFFF"/>
                </a:solidFill>
              </a:rPr>
            </a:br>
            <a:br>
              <a:rPr lang="en-US" sz="2200" b="1" cap="none">
                <a:solidFill>
                  <a:srgbClr val="FFFFFF"/>
                </a:solidFill>
              </a:rPr>
            </a:br>
            <a:br>
              <a:rPr lang="en-US" sz="2200" b="1" cap="none">
                <a:solidFill>
                  <a:srgbClr val="FFFFFF"/>
                </a:solidFill>
              </a:rPr>
            </a:br>
            <a:br>
              <a:rPr lang="en-US" sz="2200" b="1" cap="none">
                <a:solidFill>
                  <a:srgbClr val="FFFFFF"/>
                </a:solidFill>
              </a:rPr>
            </a:br>
            <a:r>
              <a:rPr lang="en-US" sz="2200" b="1" cap="none">
                <a:solidFill>
                  <a:srgbClr val="FFFFFF"/>
                </a:solidFill>
              </a:rPr>
              <a:t>WHY ENTREPRENEURSHIP?</a:t>
            </a:r>
            <a:br>
              <a:rPr lang="en-US" sz="2200" b="1" cap="none">
                <a:solidFill>
                  <a:srgbClr val="FFFFFF"/>
                </a:solidFill>
              </a:rPr>
            </a:br>
            <a:br>
              <a:rPr lang="en-US" sz="2200" b="1" cap="none">
                <a:solidFill>
                  <a:srgbClr val="FFFFFF"/>
                </a:solidFill>
              </a:rPr>
            </a:br>
            <a:br>
              <a:rPr lang="en-US" sz="2200" b="1" cap="none">
                <a:solidFill>
                  <a:srgbClr val="FFFFFF"/>
                </a:solidFill>
              </a:rPr>
            </a:br>
            <a:br>
              <a:rPr lang="en-US" sz="2200" b="1" cap="none">
                <a:solidFill>
                  <a:srgbClr val="FFFFFF"/>
                </a:solidFill>
              </a:rPr>
            </a:br>
            <a:endParaRPr sz="2200" b="1" cap="none">
              <a:solidFill>
                <a:srgbClr val="FFFFFF"/>
              </a:solidFill>
            </a:endParaRPr>
          </a:p>
        </p:txBody>
      </p:sp>
      <p:pic>
        <p:nvPicPr>
          <p:cNvPr id="474" name="Google Shape;474;p8"/>
          <p:cNvPicPr preferRelativeResize="0"/>
          <p:nvPr/>
        </p:nvPicPr>
        <p:blipFill rotWithShape="1">
          <a:blip r:embed="rId3">
            <a:alphaModFix/>
          </a:blip>
          <a:srcRect l="10505" r="15993" b="2"/>
          <a:stretch/>
        </p:blipFill>
        <p:spPr>
          <a:xfrm>
            <a:off x="872064" y="857675"/>
            <a:ext cx="6045576" cy="5140669"/>
          </a:xfrm>
          <a:prstGeom prst="rect">
            <a:avLst/>
          </a:prstGeom>
          <a:noFill/>
          <a:ln>
            <a:noFill/>
          </a:ln>
        </p:spPr>
      </p:pic>
      <p:sp>
        <p:nvSpPr>
          <p:cNvPr id="475" name="Google Shape;475;p8"/>
          <p:cNvSpPr txBox="1">
            <a:spLocks noGrp="1"/>
          </p:cNvSpPr>
          <p:nvPr>
            <p:ph type="sldNum" idx="12"/>
          </p:nvPr>
        </p:nvSpPr>
        <p:spPr>
          <a:xfrm>
            <a:off x="11133359" y="6223828"/>
            <a:ext cx="708406"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rgbClr val="FFFFFF"/>
                </a:solidFill>
              </a:rPr>
              <a:t>8</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9"/>
          <p:cNvSpPr txBox="1"/>
          <p:nvPr/>
        </p:nvSpPr>
        <p:spPr>
          <a:xfrm>
            <a:off x="275984" y="5311526"/>
            <a:ext cx="5231568" cy="3967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500"/>
              </a:spcBef>
              <a:spcAft>
                <a:spcPts val="0"/>
              </a:spcAft>
              <a:buNone/>
            </a:pPr>
            <a:r>
              <a:rPr lang="en-US" sz="1000" b="1" i="0" cap="none">
                <a:solidFill>
                  <a:schemeClr val="dk1"/>
                </a:solidFill>
                <a:latin typeface="Corbel"/>
                <a:ea typeface="Corbel"/>
                <a:cs typeface="Corbel"/>
                <a:sym typeface="Corbel"/>
              </a:rPr>
              <a:t>SOURCE</a:t>
            </a:r>
            <a:r>
              <a:rPr lang="en-US" sz="1000" i="0" cap="none">
                <a:solidFill>
                  <a:schemeClr val="dk1"/>
                </a:solidFill>
                <a:latin typeface="Corbel"/>
                <a:ea typeface="Corbel"/>
                <a:cs typeface="Corbel"/>
                <a:sym typeface="Corbel"/>
              </a:rPr>
              <a:t>:  FREQUENTLY ASKED QUESTIONS.  U.S. SMALL BUSINESS ADMINISTRATION OFFICE OF ADVOCACY, MARCH 2023, HTTPS://ADVOCACY.SBA.GOV/WP-CONTENT/UPLOADS/2023/03/FREQUENTLY-ASKED-QUESTIONS-ABOUT-SMALL-BUSINESS-MARCH-2023-508C.PDF</a:t>
            </a:r>
            <a:endParaRPr/>
          </a:p>
        </p:txBody>
      </p:sp>
      <p:sp>
        <p:nvSpPr>
          <p:cNvPr id="482" name="Google Shape;482;p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9</a:t>
            </a:fld>
            <a:endParaRPr/>
          </a:p>
        </p:txBody>
      </p:sp>
      <p:pic>
        <p:nvPicPr>
          <p:cNvPr id="483" name="Google Shape;483;p9"/>
          <p:cNvPicPr preferRelativeResize="0">
            <a:picLocks noGrp="1"/>
          </p:cNvPicPr>
          <p:nvPr>
            <p:ph type="body" idx="4294967295"/>
          </p:nvPr>
        </p:nvPicPr>
        <p:blipFill rotWithShape="1">
          <a:blip r:embed="rId3">
            <a:alphaModFix/>
          </a:blip>
          <a:srcRect/>
          <a:stretch/>
        </p:blipFill>
        <p:spPr>
          <a:xfrm>
            <a:off x="6563747" y="1375524"/>
            <a:ext cx="5135563" cy="4457030"/>
          </a:xfrm>
          <a:prstGeom prst="rect">
            <a:avLst/>
          </a:prstGeom>
          <a:noFill/>
          <a:ln>
            <a:noFill/>
          </a:ln>
        </p:spPr>
      </p:pic>
      <p:sp>
        <p:nvSpPr>
          <p:cNvPr id="484" name="Google Shape;484;p9"/>
          <p:cNvSpPr txBox="1">
            <a:spLocks noGrp="1"/>
          </p:cNvSpPr>
          <p:nvPr>
            <p:ph type="body" idx="4294967295"/>
          </p:nvPr>
        </p:nvSpPr>
        <p:spPr>
          <a:xfrm>
            <a:off x="733425" y="1514370"/>
            <a:ext cx="5230812" cy="396875"/>
          </a:xfrm>
          <a:prstGeom prst="rect">
            <a:avLst/>
          </a:prstGeom>
          <a:noFill/>
          <a:ln>
            <a:noFill/>
          </a:ln>
        </p:spPr>
        <p:txBody>
          <a:bodyPr spcFirstLastPara="1" wrap="square" lIns="91425" tIns="45700" rIns="91425" bIns="45700" anchor="t" anchorCtr="0">
            <a:normAutofit/>
          </a:bodyPr>
          <a:lstStyle/>
          <a:p>
            <a:pPr marL="45720" lvl="0" indent="0" algn="l" rtl="0">
              <a:lnSpc>
                <a:spcPct val="90000"/>
              </a:lnSpc>
              <a:spcBef>
                <a:spcPts val="0"/>
              </a:spcBef>
              <a:spcAft>
                <a:spcPts val="0"/>
              </a:spcAft>
              <a:buSzPts val="1760"/>
              <a:buNone/>
            </a:pPr>
            <a:r>
              <a:rPr lang="en-US" b="1" i="0" cap="none">
                <a:solidFill>
                  <a:schemeClr val="dk1"/>
                </a:solidFill>
                <a:latin typeface="Corbel"/>
                <a:ea typeface="Corbel"/>
                <a:cs typeface="Corbel"/>
                <a:sym typeface="Corbel"/>
              </a:rPr>
              <a:t>SMALL BUSINESS IS BIG!</a:t>
            </a:r>
            <a:endParaRPr/>
          </a:p>
        </p:txBody>
      </p:sp>
      <p:sp>
        <p:nvSpPr>
          <p:cNvPr id="485" name="Google Shape;485;p9"/>
          <p:cNvSpPr txBox="1">
            <a:spLocks noGrp="1"/>
          </p:cNvSpPr>
          <p:nvPr>
            <p:ph type="body" idx="4294967295"/>
          </p:nvPr>
        </p:nvSpPr>
        <p:spPr>
          <a:xfrm>
            <a:off x="733425" y="292100"/>
            <a:ext cx="11458575" cy="692150"/>
          </a:xfrm>
          <a:prstGeom prst="rect">
            <a:avLst/>
          </a:prstGeom>
          <a:noFill/>
          <a:ln>
            <a:noFill/>
          </a:ln>
        </p:spPr>
        <p:txBody>
          <a:bodyPr spcFirstLastPara="1" wrap="square" lIns="91425" tIns="45700" rIns="91425" bIns="45700" anchor="ctr" anchorCtr="0">
            <a:noAutofit/>
          </a:bodyPr>
          <a:lstStyle/>
          <a:p>
            <a:pPr marL="45720" lvl="0" indent="0" algn="l" rtl="0">
              <a:lnSpc>
                <a:spcPct val="90000"/>
              </a:lnSpc>
              <a:spcBef>
                <a:spcPts val="1400"/>
              </a:spcBef>
              <a:spcAft>
                <a:spcPts val="600"/>
              </a:spcAft>
              <a:buSzPts val="3200"/>
              <a:buNone/>
            </a:pPr>
            <a:r>
              <a:rPr lang="en-US" sz="4000" b="1" i="0" cap="none">
                <a:latin typeface="Corbel"/>
                <a:ea typeface="Corbel"/>
                <a:cs typeface="Corbel"/>
                <a:sym typeface="Corbel"/>
              </a:rPr>
              <a:t>Facts and figures show the need </a:t>
            </a:r>
            <a:endParaRPr/>
          </a:p>
        </p:txBody>
      </p:sp>
      <p:sp>
        <p:nvSpPr>
          <p:cNvPr id="486" name="Google Shape;486;p9"/>
          <p:cNvSpPr txBox="1">
            <a:spLocks noGrp="1"/>
          </p:cNvSpPr>
          <p:nvPr>
            <p:ph type="body" idx="4294967295"/>
          </p:nvPr>
        </p:nvSpPr>
        <p:spPr>
          <a:xfrm>
            <a:off x="733425" y="2320598"/>
            <a:ext cx="5135563" cy="32527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760"/>
              <a:buNone/>
            </a:pPr>
            <a:r>
              <a:rPr lang="en-US">
                <a:solidFill>
                  <a:schemeClr val="dk1"/>
                </a:solidFill>
              </a:rPr>
              <a:t>Small businesses comprise:</a:t>
            </a:r>
            <a:endParaRPr/>
          </a:p>
          <a:p>
            <a:pPr marL="228600" lvl="0" indent="-182880" algn="l" rtl="0">
              <a:lnSpc>
                <a:spcPct val="90000"/>
              </a:lnSpc>
              <a:spcBef>
                <a:spcPts val="1400"/>
              </a:spcBef>
              <a:spcAft>
                <a:spcPts val="0"/>
              </a:spcAft>
              <a:buSzPts val="1760"/>
              <a:buFont typeface="Noto Sans Symbols"/>
              <a:buChar char="⮚"/>
            </a:pPr>
            <a:r>
              <a:rPr lang="en-US" b="1">
                <a:solidFill>
                  <a:schemeClr val="dk1"/>
                </a:solidFill>
              </a:rPr>
              <a:t>99.9% of all firms</a:t>
            </a:r>
            <a:endParaRPr/>
          </a:p>
          <a:p>
            <a:pPr marL="228600" lvl="0" indent="-182880" algn="l" rtl="0">
              <a:lnSpc>
                <a:spcPct val="90000"/>
              </a:lnSpc>
              <a:spcBef>
                <a:spcPts val="1400"/>
              </a:spcBef>
              <a:spcAft>
                <a:spcPts val="0"/>
              </a:spcAft>
              <a:buSzPts val="1760"/>
              <a:buFont typeface="Noto Sans Symbols"/>
              <a:buChar char="⮚"/>
            </a:pPr>
            <a:r>
              <a:rPr lang="en-US" b="1">
                <a:solidFill>
                  <a:schemeClr val="dk1"/>
                </a:solidFill>
              </a:rPr>
              <a:t>99.7% of firms with paid employees</a:t>
            </a:r>
            <a:endParaRPr/>
          </a:p>
          <a:p>
            <a:pPr marL="228600" lvl="0" indent="-182880" algn="l" rtl="0">
              <a:lnSpc>
                <a:spcPct val="90000"/>
              </a:lnSpc>
              <a:spcBef>
                <a:spcPts val="1400"/>
              </a:spcBef>
              <a:spcAft>
                <a:spcPts val="0"/>
              </a:spcAft>
              <a:buSzPts val="1760"/>
              <a:buFont typeface="Noto Sans Symbols"/>
              <a:buChar char="⮚"/>
            </a:pPr>
            <a:r>
              <a:rPr lang="en-US" b="1">
                <a:solidFill>
                  <a:schemeClr val="dk1"/>
                </a:solidFill>
              </a:rPr>
              <a:t>46.4% of private sector employees (61.7 million workers)</a:t>
            </a:r>
            <a:endParaRPr/>
          </a:p>
          <a:p>
            <a:pPr marL="228600" lvl="0" indent="-182880" algn="l" rtl="0">
              <a:lnSpc>
                <a:spcPct val="90000"/>
              </a:lnSpc>
              <a:spcBef>
                <a:spcPts val="1400"/>
              </a:spcBef>
              <a:spcAft>
                <a:spcPts val="0"/>
              </a:spcAft>
              <a:buSzPts val="1760"/>
              <a:buFont typeface="Noto Sans Symbols"/>
              <a:buChar char="⮚"/>
            </a:pPr>
            <a:r>
              <a:rPr lang="en-US" b="1">
                <a:solidFill>
                  <a:schemeClr val="dk1"/>
                </a:solidFill>
              </a:rPr>
              <a:t>43.5% of gross domestic product</a:t>
            </a:r>
            <a:endParaRPr/>
          </a:p>
        </p:txBody>
      </p:sp>
      <p:sp>
        <p:nvSpPr>
          <p:cNvPr id="487" name="Google Shape;487;p9"/>
          <p:cNvSpPr/>
          <p:nvPr/>
        </p:nvSpPr>
        <p:spPr>
          <a:xfrm>
            <a:off x="6647935" y="1911245"/>
            <a:ext cx="1124465" cy="36239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488" name="Google Shape;488;p9"/>
          <p:cNvSpPr/>
          <p:nvPr/>
        </p:nvSpPr>
        <p:spPr>
          <a:xfrm>
            <a:off x="11035430" y="2005155"/>
            <a:ext cx="663880" cy="3154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Widescreen</PresentationFormat>
  <Paragraphs>65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Corbel</vt:lpstr>
      <vt:lpstr>Open Sans</vt:lpstr>
      <vt:lpstr>Arial</vt:lpstr>
      <vt:lpstr>Calibri</vt:lpstr>
      <vt:lpstr>Noto Sans Symbols</vt:lpstr>
      <vt:lpstr>Basis</vt:lpstr>
      <vt:lpstr>  ASPIRING ENTREPRENEURS AND YOUR LIBRARY: A PERFECT MATCH!   HILLARY HENTSCHEL, JAN MURPHY, DAVID SILBERMAN, EMILY TOBIN, AND SHERRI VAUGHN </vt:lpstr>
      <vt:lpstr>Outcomes</vt:lpstr>
      <vt:lpstr>PowerPoint Presentation</vt:lpstr>
      <vt:lpstr>PowerPoint Presentation</vt:lpstr>
      <vt:lpstr>PowerPoint Presentation</vt:lpstr>
      <vt:lpstr>PowerPoint Presentation</vt:lpstr>
      <vt:lpstr>PowerPoint Presentation</vt:lpstr>
      <vt:lpstr>    WHY ENTREPRENEURSHIP?    </vt:lpstr>
      <vt:lpstr>PowerPoint Presentation</vt:lpstr>
      <vt:lpstr>PowerPoint Presentation</vt:lpstr>
      <vt:lpstr>PowerPoint Presentation</vt:lpstr>
      <vt:lpstr>DISCUSSION: IDENTIFYING THE GAPS</vt:lpstr>
      <vt:lpstr>DISCUSSION: MAKING AN IMPACT</vt:lpstr>
      <vt:lpstr>DISCUSSION: EXPANDING ON PARTNERSHIPS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ASPIRING ENTREPRENEURS AND YOUR LIBRARY: A PERFECT MATCH!   HILLARY HENTSCHEL, JAN MURPHY, DAVID SILBERMAN, EMILY TOBIN, AND SHERRI VAUGHN </dc:title>
  <dc:creator>Faust, Harmony V</dc:creator>
  <cp:lastModifiedBy>Murphy, Jan</cp:lastModifiedBy>
  <cp:revision>1</cp:revision>
  <dcterms:created xsi:type="dcterms:W3CDTF">2018-06-26T14:50:59Z</dcterms:created>
  <dcterms:modified xsi:type="dcterms:W3CDTF">2023-09-28T13:36:05Z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0x010100998B3712F2F3F04E84A61D9FF2A5E3EB</vt:lpwstr>
  </property>
  <property fmtid="{D5CDD505-2E9C-101B-9397-08002B2CF9AE}" pid="3" name="Order">
    <vt:r8>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MediaServiceImageTags">
    <vt:lpwstr/>
  </property>
</Properties>
</file>