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653DAE-1D01-47DA-A830-26B0511C1EC1}" v="1" dt="2021-04-20T12:13:20.5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81DAE-9189-48FD-A820-D69041D88C6D}"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443D98AC-63A8-4F7E-B515-B741858BF3AE}">
      <dgm:prSet/>
      <dgm:spPr/>
      <dgm:t>
        <a:bodyPr/>
        <a:lstStyle/>
        <a:p>
          <a:pPr>
            <a:lnSpc>
              <a:spcPct val="100000"/>
            </a:lnSpc>
          </a:pPr>
          <a:r>
            <a:rPr lang="en-US"/>
            <a:t>Establish</a:t>
          </a:r>
        </a:p>
      </dgm:t>
    </dgm:pt>
    <dgm:pt modelId="{E952F1B3-84A2-40B9-870E-DC1DCDF8417B}" type="parTrans" cxnId="{77ED9C47-EFD0-4D27-92D8-D527A4B7C49D}">
      <dgm:prSet/>
      <dgm:spPr/>
      <dgm:t>
        <a:bodyPr/>
        <a:lstStyle/>
        <a:p>
          <a:endParaRPr lang="en-US"/>
        </a:p>
      </dgm:t>
    </dgm:pt>
    <dgm:pt modelId="{527F0471-DED9-4C4D-ACC7-7BBA48A29BE0}" type="sibTrans" cxnId="{77ED9C47-EFD0-4D27-92D8-D527A4B7C49D}">
      <dgm:prSet/>
      <dgm:spPr/>
      <dgm:t>
        <a:bodyPr/>
        <a:lstStyle/>
        <a:p>
          <a:endParaRPr lang="en-US"/>
        </a:p>
      </dgm:t>
    </dgm:pt>
    <dgm:pt modelId="{7FC7EFEA-37A2-484B-BF0C-D458EDB1F9B8}">
      <dgm:prSet/>
      <dgm:spPr/>
      <dgm:t>
        <a:bodyPr/>
        <a:lstStyle/>
        <a:p>
          <a:pPr>
            <a:lnSpc>
              <a:spcPct val="100000"/>
            </a:lnSpc>
          </a:pPr>
          <a:r>
            <a:rPr lang="en-US"/>
            <a:t>Establish a relationship</a:t>
          </a:r>
        </a:p>
      </dgm:t>
    </dgm:pt>
    <dgm:pt modelId="{CCB29B70-D261-4435-AF42-592F04581EC6}" type="parTrans" cxnId="{458265D1-55FA-452D-806E-60283D0C8CA4}">
      <dgm:prSet/>
      <dgm:spPr/>
      <dgm:t>
        <a:bodyPr/>
        <a:lstStyle/>
        <a:p>
          <a:endParaRPr lang="en-US"/>
        </a:p>
      </dgm:t>
    </dgm:pt>
    <dgm:pt modelId="{E969E24D-37CE-41E2-9103-BDED6A275A11}" type="sibTrans" cxnId="{458265D1-55FA-452D-806E-60283D0C8CA4}">
      <dgm:prSet/>
      <dgm:spPr/>
      <dgm:t>
        <a:bodyPr/>
        <a:lstStyle/>
        <a:p>
          <a:endParaRPr lang="en-US"/>
        </a:p>
      </dgm:t>
    </dgm:pt>
    <dgm:pt modelId="{EC1776AC-B577-498B-8141-A014AA18D786}">
      <dgm:prSet/>
      <dgm:spPr/>
      <dgm:t>
        <a:bodyPr/>
        <a:lstStyle/>
        <a:p>
          <a:pPr>
            <a:lnSpc>
              <a:spcPct val="100000"/>
            </a:lnSpc>
          </a:pPr>
          <a:r>
            <a:rPr lang="en-US"/>
            <a:t>Understand</a:t>
          </a:r>
        </a:p>
      </dgm:t>
    </dgm:pt>
    <dgm:pt modelId="{837C6FBF-8666-47F6-84CC-37FC9978FA13}" type="parTrans" cxnId="{3B358DA9-F895-4A18-94A8-71059D90A5CC}">
      <dgm:prSet/>
      <dgm:spPr/>
      <dgm:t>
        <a:bodyPr/>
        <a:lstStyle/>
        <a:p>
          <a:endParaRPr lang="en-US"/>
        </a:p>
      </dgm:t>
    </dgm:pt>
    <dgm:pt modelId="{73B7DC32-AE9B-409B-B772-BDA0F92E13FB}" type="sibTrans" cxnId="{3B358DA9-F895-4A18-94A8-71059D90A5CC}">
      <dgm:prSet/>
      <dgm:spPr/>
      <dgm:t>
        <a:bodyPr/>
        <a:lstStyle/>
        <a:p>
          <a:endParaRPr lang="en-US"/>
        </a:p>
      </dgm:t>
    </dgm:pt>
    <dgm:pt modelId="{0CC6B069-A00A-4D27-B2C7-B08DC07B65B1}">
      <dgm:prSet/>
      <dgm:spPr/>
      <dgm:t>
        <a:bodyPr/>
        <a:lstStyle/>
        <a:p>
          <a:pPr>
            <a:lnSpc>
              <a:spcPct val="100000"/>
            </a:lnSpc>
          </a:pPr>
          <a:r>
            <a:rPr lang="en-US"/>
            <a:t>Understand the process and manage your expectations</a:t>
          </a:r>
        </a:p>
      </dgm:t>
    </dgm:pt>
    <dgm:pt modelId="{6AB86679-9145-4B33-9405-0D67121E6B30}" type="parTrans" cxnId="{C414C1BD-9B92-4A2B-AF43-C5E552F8FCB1}">
      <dgm:prSet/>
      <dgm:spPr/>
      <dgm:t>
        <a:bodyPr/>
        <a:lstStyle/>
        <a:p>
          <a:endParaRPr lang="en-US"/>
        </a:p>
      </dgm:t>
    </dgm:pt>
    <dgm:pt modelId="{DE2A3D93-521B-47F9-96A3-C9422BB41B03}" type="sibTrans" cxnId="{C414C1BD-9B92-4A2B-AF43-C5E552F8FCB1}">
      <dgm:prSet/>
      <dgm:spPr/>
      <dgm:t>
        <a:bodyPr/>
        <a:lstStyle/>
        <a:p>
          <a:endParaRPr lang="en-US"/>
        </a:p>
      </dgm:t>
    </dgm:pt>
    <dgm:pt modelId="{B6DE8472-9C1E-4ABB-A9DC-58BC59379C72}">
      <dgm:prSet/>
      <dgm:spPr/>
      <dgm:t>
        <a:bodyPr/>
        <a:lstStyle/>
        <a:p>
          <a:pPr>
            <a:lnSpc>
              <a:spcPct val="100000"/>
            </a:lnSpc>
          </a:pPr>
          <a:r>
            <a:rPr lang="en-US"/>
            <a:t>Be</a:t>
          </a:r>
        </a:p>
      </dgm:t>
    </dgm:pt>
    <dgm:pt modelId="{B81E7930-294C-4F04-8CD6-AEFD1AED918F}" type="parTrans" cxnId="{3F2EFD3F-CDEC-4C27-A06F-EB4CD6816B63}">
      <dgm:prSet/>
      <dgm:spPr/>
      <dgm:t>
        <a:bodyPr/>
        <a:lstStyle/>
        <a:p>
          <a:endParaRPr lang="en-US"/>
        </a:p>
      </dgm:t>
    </dgm:pt>
    <dgm:pt modelId="{867DC765-20E2-4F3F-8C03-0EAC39E01341}" type="sibTrans" cxnId="{3F2EFD3F-CDEC-4C27-A06F-EB4CD6816B63}">
      <dgm:prSet/>
      <dgm:spPr/>
      <dgm:t>
        <a:bodyPr/>
        <a:lstStyle/>
        <a:p>
          <a:endParaRPr lang="en-US"/>
        </a:p>
      </dgm:t>
    </dgm:pt>
    <dgm:pt modelId="{D8DDA067-65A0-4D73-93D5-2E1D8BB5D9A2}">
      <dgm:prSet/>
      <dgm:spPr/>
      <dgm:t>
        <a:bodyPr/>
        <a:lstStyle/>
        <a:p>
          <a:pPr>
            <a:lnSpc>
              <a:spcPct val="100000"/>
            </a:lnSpc>
          </a:pPr>
          <a:r>
            <a:rPr lang="en-US"/>
            <a:t>Be a subject matter expert</a:t>
          </a:r>
        </a:p>
      </dgm:t>
    </dgm:pt>
    <dgm:pt modelId="{8D49CE99-62FA-48B1-9A8E-FF43834D5E0C}" type="parTrans" cxnId="{FDC50EC8-7089-4635-8005-4A5D4D21EB33}">
      <dgm:prSet/>
      <dgm:spPr/>
      <dgm:t>
        <a:bodyPr/>
        <a:lstStyle/>
        <a:p>
          <a:endParaRPr lang="en-US"/>
        </a:p>
      </dgm:t>
    </dgm:pt>
    <dgm:pt modelId="{2D9E0B73-21CB-441A-B089-9A53F978C450}" type="sibTrans" cxnId="{FDC50EC8-7089-4635-8005-4A5D4D21EB33}">
      <dgm:prSet/>
      <dgm:spPr/>
      <dgm:t>
        <a:bodyPr/>
        <a:lstStyle/>
        <a:p>
          <a:endParaRPr lang="en-US"/>
        </a:p>
      </dgm:t>
    </dgm:pt>
    <dgm:pt modelId="{B8294FF1-8A39-4077-AE1F-9D7FFE965F46}">
      <dgm:prSet/>
      <dgm:spPr/>
      <dgm:t>
        <a:bodyPr/>
        <a:lstStyle/>
        <a:p>
          <a:pPr>
            <a:lnSpc>
              <a:spcPct val="100000"/>
            </a:lnSpc>
          </a:pPr>
          <a:r>
            <a:rPr lang="en-US"/>
            <a:t>Show</a:t>
          </a:r>
        </a:p>
      </dgm:t>
    </dgm:pt>
    <dgm:pt modelId="{D0CAC63C-AF9F-483C-A623-0863975E3420}" type="parTrans" cxnId="{DFDD9C38-5202-49B3-9BF5-B4C376B7A53D}">
      <dgm:prSet/>
      <dgm:spPr/>
      <dgm:t>
        <a:bodyPr/>
        <a:lstStyle/>
        <a:p>
          <a:endParaRPr lang="en-US"/>
        </a:p>
      </dgm:t>
    </dgm:pt>
    <dgm:pt modelId="{99E302EB-00C2-4D6A-86EC-A803373D73D5}" type="sibTrans" cxnId="{DFDD9C38-5202-49B3-9BF5-B4C376B7A53D}">
      <dgm:prSet/>
      <dgm:spPr/>
      <dgm:t>
        <a:bodyPr/>
        <a:lstStyle/>
        <a:p>
          <a:endParaRPr lang="en-US"/>
        </a:p>
      </dgm:t>
    </dgm:pt>
    <dgm:pt modelId="{4E6273BA-C393-4393-B727-A878B455516F}">
      <dgm:prSet/>
      <dgm:spPr/>
      <dgm:t>
        <a:bodyPr/>
        <a:lstStyle/>
        <a:p>
          <a:pPr>
            <a:lnSpc>
              <a:spcPct val="100000"/>
            </a:lnSpc>
          </a:pPr>
          <a:r>
            <a:rPr lang="en-US" dirty="0"/>
            <a:t>Show your passion!</a:t>
          </a:r>
        </a:p>
      </dgm:t>
    </dgm:pt>
    <dgm:pt modelId="{C7B8FC23-824E-4849-BF05-643B3F9D4265}" type="parTrans" cxnId="{A54EE02A-48D0-4B83-9414-B4ECA0F73B29}">
      <dgm:prSet/>
      <dgm:spPr/>
      <dgm:t>
        <a:bodyPr/>
        <a:lstStyle/>
        <a:p>
          <a:endParaRPr lang="en-US"/>
        </a:p>
      </dgm:t>
    </dgm:pt>
    <dgm:pt modelId="{B0AA69B9-A3C2-49D5-AE80-BB99B40E91A0}" type="sibTrans" cxnId="{A54EE02A-48D0-4B83-9414-B4ECA0F73B29}">
      <dgm:prSet/>
      <dgm:spPr/>
      <dgm:t>
        <a:bodyPr/>
        <a:lstStyle/>
        <a:p>
          <a:endParaRPr lang="en-US"/>
        </a:p>
      </dgm:t>
    </dgm:pt>
    <dgm:pt modelId="{DF0A3626-D26D-4D9C-9AE9-B2FC4EA3D0BC}" type="pres">
      <dgm:prSet presAssocID="{8BA81DAE-9189-48FD-A820-D69041D88C6D}" presName="Name0" presStyleCnt="0">
        <dgm:presLayoutVars>
          <dgm:dir/>
          <dgm:animLvl val="lvl"/>
          <dgm:resizeHandles val="exact"/>
        </dgm:presLayoutVars>
      </dgm:prSet>
      <dgm:spPr/>
    </dgm:pt>
    <dgm:pt modelId="{C2064A01-DC43-4E92-8085-13CD94065C8B}" type="pres">
      <dgm:prSet presAssocID="{443D98AC-63A8-4F7E-B515-B741858BF3AE}" presName="linNode" presStyleCnt="0"/>
      <dgm:spPr/>
    </dgm:pt>
    <dgm:pt modelId="{C17B9034-AAF3-4F49-ABC7-09E5D9C0C246}" type="pres">
      <dgm:prSet presAssocID="{443D98AC-63A8-4F7E-B515-B741858BF3AE}" presName="parentText" presStyleLbl="alignNode1" presStyleIdx="0" presStyleCnt="4">
        <dgm:presLayoutVars>
          <dgm:chMax val="1"/>
          <dgm:bulletEnabled/>
        </dgm:presLayoutVars>
      </dgm:prSet>
      <dgm:spPr/>
    </dgm:pt>
    <dgm:pt modelId="{CF775EAB-78FC-42BE-94E8-CE3057851F9C}" type="pres">
      <dgm:prSet presAssocID="{443D98AC-63A8-4F7E-B515-B741858BF3AE}" presName="descendantText" presStyleLbl="alignAccFollowNode1" presStyleIdx="0" presStyleCnt="4">
        <dgm:presLayoutVars>
          <dgm:bulletEnabled/>
        </dgm:presLayoutVars>
      </dgm:prSet>
      <dgm:spPr/>
    </dgm:pt>
    <dgm:pt modelId="{BA1BABED-E440-4F7E-A1EC-C4074A62DF49}" type="pres">
      <dgm:prSet presAssocID="{527F0471-DED9-4C4D-ACC7-7BBA48A29BE0}" presName="sp" presStyleCnt="0"/>
      <dgm:spPr/>
    </dgm:pt>
    <dgm:pt modelId="{85039549-26C1-40DA-8797-8F114BA5BC5A}" type="pres">
      <dgm:prSet presAssocID="{EC1776AC-B577-498B-8141-A014AA18D786}" presName="linNode" presStyleCnt="0"/>
      <dgm:spPr/>
    </dgm:pt>
    <dgm:pt modelId="{E351C2E0-3634-486D-9C8B-35EA3E4E7384}" type="pres">
      <dgm:prSet presAssocID="{EC1776AC-B577-498B-8141-A014AA18D786}" presName="parentText" presStyleLbl="alignNode1" presStyleIdx="1" presStyleCnt="4">
        <dgm:presLayoutVars>
          <dgm:chMax val="1"/>
          <dgm:bulletEnabled/>
        </dgm:presLayoutVars>
      </dgm:prSet>
      <dgm:spPr/>
    </dgm:pt>
    <dgm:pt modelId="{BC141D02-F653-41DC-9103-2C5F71394213}" type="pres">
      <dgm:prSet presAssocID="{EC1776AC-B577-498B-8141-A014AA18D786}" presName="descendantText" presStyleLbl="alignAccFollowNode1" presStyleIdx="1" presStyleCnt="4">
        <dgm:presLayoutVars>
          <dgm:bulletEnabled/>
        </dgm:presLayoutVars>
      </dgm:prSet>
      <dgm:spPr/>
    </dgm:pt>
    <dgm:pt modelId="{38D37A2B-4745-4DB9-A7E2-ACF06E917AED}" type="pres">
      <dgm:prSet presAssocID="{73B7DC32-AE9B-409B-B772-BDA0F92E13FB}" presName="sp" presStyleCnt="0"/>
      <dgm:spPr/>
    </dgm:pt>
    <dgm:pt modelId="{D9DF2ACC-619D-4A23-A247-9D3E2AAEB9FA}" type="pres">
      <dgm:prSet presAssocID="{B6DE8472-9C1E-4ABB-A9DC-58BC59379C72}" presName="linNode" presStyleCnt="0"/>
      <dgm:spPr/>
    </dgm:pt>
    <dgm:pt modelId="{A7200671-E5BD-4603-AC87-4A311940FB80}" type="pres">
      <dgm:prSet presAssocID="{B6DE8472-9C1E-4ABB-A9DC-58BC59379C72}" presName="parentText" presStyleLbl="alignNode1" presStyleIdx="2" presStyleCnt="4">
        <dgm:presLayoutVars>
          <dgm:chMax val="1"/>
          <dgm:bulletEnabled/>
        </dgm:presLayoutVars>
      </dgm:prSet>
      <dgm:spPr/>
    </dgm:pt>
    <dgm:pt modelId="{A89B1873-153F-4F08-9660-40D607546943}" type="pres">
      <dgm:prSet presAssocID="{B6DE8472-9C1E-4ABB-A9DC-58BC59379C72}" presName="descendantText" presStyleLbl="alignAccFollowNode1" presStyleIdx="2" presStyleCnt="4">
        <dgm:presLayoutVars>
          <dgm:bulletEnabled/>
        </dgm:presLayoutVars>
      </dgm:prSet>
      <dgm:spPr/>
    </dgm:pt>
    <dgm:pt modelId="{E1D0186B-FA56-45C2-8EB5-1E272A542DC6}" type="pres">
      <dgm:prSet presAssocID="{867DC765-20E2-4F3F-8C03-0EAC39E01341}" presName="sp" presStyleCnt="0"/>
      <dgm:spPr/>
    </dgm:pt>
    <dgm:pt modelId="{313935FD-C4D2-477D-900E-C4BB98231BD9}" type="pres">
      <dgm:prSet presAssocID="{B8294FF1-8A39-4077-AE1F-9D7FFE965F46}" presName="linNode" presStyleCnt="0"/>
      <dgm:spPr/>
    </dgm:pt>
    <dgm:pt modelId="{B16C61AA-30D9-4DE3-A021-18CF15AEA0D7}" type="pres">
      <dgm:prSet presAssocID="{B8294FF1-8A39-4077-AE1F-9D7FFE965F46}" presName="parentText" presStyleLbl="alignNode1" presStyleIdx="3" presStyleCnt="4">
        <dgm:presLayoutVars>
          <dgm:chMax val="1"/>
          <dgm:bulletEnabled/>
        </dgm:presLayoutVars>
      </dgm:prSet>
      <dgm:spPr/>
    </dgm:pt>
    <dgm:pt modelId="{CB94557D-3E5C-49E3-8D4C-77F761F97E0C}" type="pres">
      <dgm:prSet presAssocID="{B8294FF1-8A39-4077-AE1F-9D7FFE965F46}" presName="descendantText" presStyleLbl="alignAccFollowNode1" presStyleIdx="3" presStyleCnt="4">
        <dgm:presLayoutVars>
          <dgm:bulletEnabled/>
        </dgm:presLayoutVars>
      </dgm:prSet>
      <dgm:spPr/>
    </dgm:pt>
  </dgm:ptLst>
  <dgm:cxnLst>
    <dgm:cxn modelId="{F1A9B528-9653-4724-951A-12A549A26ACC}" type="presOf" srcId="{8BA81DAE-9189-48FD-A820-D69041D88C6D}" destId="{DF0A3626-D26D-4D9C-9AE9-B2FC4EA3D0BC}" srcOrd="0" destOrd="0" presId="urn:microsoft.com/office/officeart/2016/7/layout/VerticalSolidActionList"/>
    <dgm:cxn modelId="{A54EE02A-48D0-4B83-9414-B4ECA0F73B29}" srcId="{B8294FF1-8A39-4077-AE1F-9D7FFE965F46}" destId="{4E6273BA-C393-4393-B727-A878B455516F}" srcOrd="0" destOrd="0" parTransId="{C7B8FC23-824E-4849-BF05-643B3F9D4265}" sibTransId="{B0AA69B9-A3C2-49D5-AE80-BB99B40E91A0}"/>
    <dgm:cxn modelId="{8989602E-DD3B-4DA3-AF75-EBAA3CC00F00}" type="presOf" srcId="{EC1776AC-B577-498B-8141-A014AA18D786}" destId="{E351C2E0-3634-486D-9C8B-35EA3E4E7384}" srcOrd="0" destOrd="0" presId="urn:microsoft.com/office/officeart/2016/7/layout/VerticalSolidActionList"/>
    <dgm:cxn modelId="{6EDACE33-0334-4EF1-8BCE-A6F72505B058}" type="presOf" srcId="{B6DE8472-9C1E-4ABB-A9DC-58BC59379C72}" destId="{A7200671-E5BD-4603-AC87-4A311940FB80}" srcOrd="0" destOrd="0" presId="urn:microsoft.com/office/officeart/2016/7/layout/VerticalSolidActionList"/>
    <dgm:cxn modelId="{DFDD9C38-5202-49B3-9BF5-B4C376B7A53D}" srcId="{8BA81DAE-9189-48FD-A820-D69041D88C6D}" destId="{B8294FF1-8A39-4077-AE1F-9D7FFE965F46}" srcOrd="3" destOrd="0" parTransId="{D0CAC63C-AF9F-483C-A623-0863975E3420}" sibTransId="{99E302EB-00C2-4D6A-86EC-A803373D73D5}"/>
    <dgm:cxn modelId="{3F2EFD3F-CDEC-4C27-A06F-EB4CD6816B63}" srcId="{8BA81DAE-9189-48FD-A820-D69041D88C6D}" destId="{B6DE8472-9C1E-4ABB-A9DC-58BC59379C72}" srcOrd="2" destOrd="0" parTransId="{B81E7930-294C-4F04-8CD6-AEFD1AED918F}" sibTransId="{867DC765-20E2-4F3F-8C03-0EAC39E01341}"/>
    <dgm:cxn modelId="{DDADE262-03DC-4081-990D-4DA3127FF66A}" type="presOf" srcId="{443D98AC-63A8-4F7E-B515-B741858BF3AE}" destId="{C17B9034-AAF3-4F49-ABC7-09E5D9C0C246}" srcOrd="0" destOrd="0" presId="urn:microsoft.com/office/officeart/2016/7/layout/VerticalSolidActionList"/>
    <dgm:cxn modelId="{77ED9C47-EFD0-4D27-92D8-D527A4B7C49D}" srcId="{8BA81DAE-9189-48FD-A820-D69041D88C6D}" destId="{443D98AC-63A8-4F7E-B515-B741858BF3AE}" srcOrd="0" destOrd="0" parTransId="{E952F1B3-84A2-40B9-870E-DC1DCDF8417B}" sibTransId="{527F0471-DED9-4C4D-ACC7-7BBA48A29BE0}"/>
    <dgm:cxn modelId="{74F09657-8F18-4099-BAAB-3D9FA9626764}" type="presOf" srcId="{D8DDA067-65A0-4D73-93D5-2E1D8BB5D9A2}" destId="{A89B1873-153F-4F08-9660-40D607546943}" srcOrd="0" destOrd="0" presId="urn:microsoft.com/office/officeart/2016/7/layout/VerticalSolidActionList"/>
    <dgm:cxn modelId="{9108C69B-660B-4C9A-862A-37A1FD73F417}" type="presOf" srcId="{7FC7EFEA-37A2-484B-BF0C-D458EDB1F9B8}" destId="{CF775EAB-78FC-42BE-94E8-CE3057851F9C}" srcOrd="0" destOrd="0" presId="urn:microsoft.com/office/officeart/2016/7/layout/VerticalSolidActionList"/>
    <dgm:cxn modelId="{290267A8-A827-4EBD-90CF-0E704E7AF184}" type="presOf" srcId="{4E6273BA-C393-4393-B727-A878B455516F}" destId="{CB94557D-3E5C-49E3-8D4C-77F761F97E0C}" srcOrd="0" destOrd="0" presId="urn:microsoft.com/office/officeart/2016/7/layout/VerticalSolidActionList"/>
    <dgm:cxn modelId="{3B358DA9-F895-4A18-94A8-71059D90A5CC}" srcId="{8BA81DAE-9189-48FD-A820-D69041D88C6D}" destId="{EC1776AC-B577-498B-8141-A014AA18D786}" srcOrd="1" destOrd="0" parTransId="{837C6FBF-8666-47F6-84CC-37FC9978FA13}" sibTransId="{73B7DC32-AE9B-409B-B772-BDA0F92E13FB}"/>
    <dgm:cxn modelId="{C414C1BD-9B92-4A2B-AF43-C5E552F8FCB1}" srcId="{EC1776AC-B577-498B-8141-A014AA18D786}" destId="{0CC6B069-A00A-4D27-B2C7-B08DC07B65B1}" srcOrd="0" destOrd="0" parTransId="{6AB86679-9145-4B33-9405-0D67121E6B30}" sibTransId="{DE2A3D93-521B-47F9-96A3-C9422BB41B03}"/>
    <dgm:cxn modelId="{FDC50EC8-7089-4635-8005-4A5D4D21EB33}" srcId="{B6DE8472-9C1E-4ABB-A9DC-58BC59379C72}" destId="{D8DDA067-65A0-4D73-93D5-2E1D8BB5D9A2}" srcOrd="0" destOrd="0" parTransId="{8D49CE99-62FA-48B1-9A8E-FF43834D5E0C}" sibTransId="{2D9E0B73-21CB-441A-B089-9A53F978C450}"/>
    <dgm:cxn modelId="{B287D8CC-6B56-4CE0-BD0D-2B872FA25BB6}" type="presOf" srcId="{0CC6B069-A00A-4D27-B2C7-B08DC07B65B1}" destId="{BC141D02-F653-41DC-9103-2C5F71394213}" srcOrd="0" destOrd="0" presId="urn:microsoft.com/office/officeart/2016/7/layout/VerticalSolidActionList"/>
    <dgm:cxn modelId="{458265D1-55FA-452D-806E-60283D0C8CA4}" srcId="{443D98AC-63A8-4F7E-B515-B741858BF3AE}" destId="{7FC7EFEA-37A2-484B-BF0C-D458EDB1F9B8}" srcOrd="0" destOrd="0" parTransId="{CCB29B70-D261-4435-AF42-592F04581EC6}" sibTransId="{E969E24D-37CE-41E2-9103-BDED6A275A11}"/>
    <dgm:cxn modelId="{FEB3B9D7-EE2A-444B-81E1-E98A3D63660F}" type="presOf" srcId="{B8294FF1-8A39-4077-AE1F-9D7FFE965F46}" destId="{B16C61AA-30D9-4DE3-A021-18CF15AEA0D7}" srcOrd="0" destOrd="0" presId="urn:microsoft.com/office/officeart/2016/7/layout/VerticalSolidActionList"/>
    <dgm:cxn modelId="{BAF776DB-FA08-409C-932C-FCC834F259C9}" type="presParOf" srcId="{DF0A3626-D26D-4D9C-9AE9-B2FC4EA3D0BC}" destId="{C2064A01-DC43-4E92-8085-13CD94065C8B}" srcOrd="0" destOrd="0" presId="urn:microsoft.com/office/officeart/2016/7/layout/VerticalSolidActionList"/>
    <dgm:cxn modelId="{291A16BF-55EE-4F9A-A67A-71B3F1D8DA11}" type="presParOf" srcId="{C2064A01-DC43-4E92-8085-13CD94065C8B}" destId="{C17B9034-AAF3-4F49-ABC7-09E5D9C0C246}" srcOrd="0" destOrd="0" presId="urn:microsoft.com/office/officeart/2016/7/layout/VerticalSolidActionList"/>
    <dgm:cxn modelId="{A6C74B65-4211-41A4-A75C-4F47A583D829}" type="presParOf" srcId="{C2064A01-DC43-4E92-8085-13CD94065C8B}" destId="{CF775EAB-78FC-42BE-94E8-CE3057851F9C}" srcOrd="1" destOrd="0" presId="urn:microsoft.com/office/officeart/2016/7/layout/VerticalSolidActionList"/>
    <dgm:cxn modelId="{FDD3921B-2D0C-46EB-935D-BC611F94F9C7}" type="presParOf" srcId="{DF0A3626-D26D-4D9C-9AE9-B2FC4EA3D0BC}" destId="{BA1BABED-E440-4F7E-A1EC-C4074A62DF49}" srcOrd="1" destOrd="0" presId="urn:microsoft.com/office/officeart/2016/7/layout/VerticalSolidActionList"/>
    <dgm:cxn modelId="{89E0D9E0-AF4F-4E63-8722-AD1475C9C8E9}" type="presParOf" srcId="{DF0A3626-D26D-4D9C-9AE9-B2FC4EA3D0BC}" destId="{85039549-26C1-40DA-8797-8F114BA5BC5A}" srcOrd="2" destOrd="0" presId="urn:microsoft.com/office/officeart/2016/7/layout/VerticalSolidActionList"/>
    <dgm:cxn modelId="{8174F10A-A538-4E6F-AC08-F83BBFEFD723}" type="presParOf" srcId="{85039549-26C1-40DA-8797-8F114BA5BC5A}" destId="{E351C2E0-3634-486D-9C8B-35EA3E4E7384}" srcOrd="0" destOrd="0" presId="urn:microsoft.com/office/officeart/2016/7/layout/VerticalSolidActionList"/>
    <dgm:cxn modelId="{0CBEAD5F-CD2F-4A4C-8609-A6801760BC33}" type="presParOf" srcId="{85039549-26C1-40DA-8797-8F114BA5BC5A}" destId="{BC141D02-F653-41DC-9103-2C5F71394213}" srcOrd="1" destOrd="0" presId="urn:microsoft.com/office/officeart/2016/7/layout/VerticalSolidActionList"/>
    <dgm:cxn modelId="{54C77AD2-010B-4BCE-B3D8-B5CD805AC518}" type="presParOf" srcId="{DF0A3626-D26D-4D9C-9AE9-B2FC4EA3D0BC}" destId="{38D37A2B-4745-4DB9-A7E2-ACF06E917AED}" srcOrd="3" destOrd="0" presId="urn:microsoft.com/office/officeart/2016/7/layout/VerticalSolidActionList"/>
    <dgm:cxn modelId="{B008A6FE-8900-49EA-880F-51C561B79375}" type="presParOf" srcId="{DF0A3626-D26D-4D9C-9AE9-B2FC4EA3D0BC}" destId="{D9DF2ACC-619D-4A23-A247-9D3E2AAEB9FA}" srcOrd="4" destOrd="0" presId="urn:microsoft.com/office/officeart/2016/7/layout/VerticalSolidActionList"/>
    <dgm:cxn modelId="{BA5B079D-C0F2-4A43-936D-C577623AFDFE}" type="presParOf" srcId="{D9DF2ACC-619D-4A23-A247-9D3E2AAEB9FA}" destId="{A7200671-E5BD-4603-AC87-4A311940FB80}" srcOrd="0" destOrd="0" presId="urn:microsoft.com/office/officeart/2016/7/layout/VerticalSolidActionList"/>
    <dgm:cxn modelId="{15A05E5D-D402-4D2E-B436-806AD9DC5A99}" type="presParOf" srcId="{D9DF2ACC-619D-4A23-A247-9D3E2AAEB9FA}" destId="{A89B1873-153F-4F08-9660-40D607546943}" srcOrd="1" destOrd="0" presId="urn:microsoft.com/office/officeart/2016/7/layout/VerticalSolidActionList"/>
    <dgm:cxn modelId="{8CB8225B-8678-471F-88BB-97F3AE01C251}" type="presParOf" srcId="{DF0A3626-D26D-4D9C-9AE9-B2FC4EA3D0BC}" destId="{E1D0186B-FA56-45C2-8EB5-1E272A542DC6}" srcOrd="5" destOrd="0" presId="urn:microsoft.com/office/officeart/2016/7/layout/VerticalSolidActionList"/>
    <dgm:cxn modelId="{23CBCE73-8A8A-4B69-843D-15A6EC829C90}" type="presParOf" srcId="{DF0A3626-D26D-4D9C-9AE9-B2FC4EA3D0BC}" destId="{313935FD-C4D2-477D-900E-C4BB98231BD9}" srcOrd="6" destOrd="0" presId="urn:microsoft.com/office/officeart/2016/7/layout/VerticalSolidActionList"/>
    <dgm:cxn modelId="{FE087A35-F5EF-4CFE-9396-44BCCCAE5BF6}" type="presParOf" srcId="{313935FD-C4D2-477D-900E-C4BB98231BD9}" destId="{B16C61AA-30D9-4DE3-A021-18CF15AEA0D7}" srcOrd="0" destOrd="0" presId="urn:microsoft.com/office/officeart/2016/7/layout/VerticalSolidActionList"/>
    <dgm:cxn modelId="{807114BC-08CC-4EEE-94D8-FB7F38B583DC}" type="presParOf" srcId="{313935FD-C4D2-477D-900E-C4BB98231BD9}" destId="{CB94557D-3E5C-49E3-8D4C-77F761F97E0C}"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0F35FD-3F27-4EFA-BE2B-9DF013DE454D}"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0AE547F8-D7A5-4C01-A123-A24445DD8605}">
      <dgm:prSet/>
      <dgm:spPr/>
      <dgm:t>
        <a:bodyPr/>
        <a:lstStyle/>
        <a:p>
          <a:r>
            <a:rPr lang="en-US"/>
            <a:t>Establishing a relationship is necessary before any effective advocacy can begin.  Legislators will listen and remember if they know who you are.  Luckily, it’s usually easy to get to know a legislator.</a:t>
          </a:r>
        </a:p>
      </dgm:t>
    </dgm:pt>
    <dgm:pt modelId="{5BDE62CD-E8A5-47C3-9A2F-B13D05D26CD2}" type="parTrans" cxnId="{274F4C90-4B0B-49BC-8679-4EBFB19E5258}">
      <dgm:prSet/>
      <dgm:spPr/>
      <dgm:t>
        <a:bodyPr/>
        <a:lstStyle/>
        <a:p>
          <a:endParaRPr lang="en-US"/>
        </a:p>
      </dgm:t>
    </dgm:pt>
    <dgm:pt modelId="{58891770-1F9D-4552-B4AD-F6B105E5614F}" type="sibTrans" cxnId="{274F4C90-4B0B-49BC-8679-4EBFB19E5258}">
      <dgm:prSet/>
      <dgm:spPr/>
      <dgm:t>
        <a:bodyPr/>
        <a:lstStyle/>
        <a:p>
          <a:endParaRPr lang="en-US"/>
        </a:p>
      </dgm:t>
    </dgm:pt>
    <dgm:pt modelId="{9291796E-6156-4F54-8C9C-0BAF096526ED}">
      <dgm:prSet/>
      <dgm:spPr/>
      <dgm:t>
        <a:bodyPr/>
        <a:lstStyle/>
        <a:p>
          <a:r>
            <a:rPr lang="en-US"/>
            <a:t>Attend a campaign event or volunteer for a political campaign</a:t>
          </a:r>
        </a:p>
      </dgm:t>
    </dgm:pt>
    <dgm:pt modelId="{714E737F-DB48-48AC-9236-965998F6A9C9}" type="parTrans" cxnId="{F3A0C2AD-04C1-4DED-B6CC-F10180FB9947}">
      <dgm:prSet/>
      <dgm:spPr/>
      <dgm:t>
        <a:bodyPr/>
        <a:lstStyle/>
        <a:p>
          <a:endParaRPr lang="en-US"/>
        </a:p>
      </dgm:t>
    </dgm:pt>
    <dgm:pt modelId="{6B52A6E4-6766-4EDB-81BB-792FDA2094AA}" type="sibTrans" cxnId="{F3A0C2AD-04C1-4DED-B6CC-F10180FB9947}">
      <dgm:prSet/>
      <dgm:spPr/>
      <dgm:t>
        <a:bodyPr/>
        <a:lstStyle/>
        <a:p>
          <a:endParaRPr lang="en-US"/>
        </a:p>
      </dgm:t>
    </dgm:pt>
    <dgm:pt modelId="{5399DC73-B658-4D0F-A9F5-ED3DBB4FEE9D}">
      <dgm:prSet/>
      <dgm:spPr/>
      <dgm:t>
        <a:bodyPr/>
        <a:lstStyle/>
        <a:p>
          <a:r>
            <a:rPr lang="en-US"/>
            <a:t>Attend a town hall meeting and be sure to introduce yourself afterword</a:t>
          </a:r>
        </a:p>
      </dgm:t>
    </dgm:pt>
    <dgm:pt modelId="{C98FDCBC-62F4-49AF-A1F6-AE8404488D96}" type="parTrans" cxnId="{F756516F-F291-4102-886A-26066FCD96B3}">
      <dgm:prSet/>
      <dgm:spPr/>
      <dgm:t>
        <a:bodyPr/>
        <a:lstStyle/>
        <a:p>
          <a:endParaRPr lang="en-US"/>
        </a:p>
      </dgm:t>
    </dgm:pt>
    <dgm:pt modelId="{07D61919-3645-434D-84DB-876BE54F1054}" type="sibTrans" cxnId="{F756516F-F291-4102-886A-26066FCD96B3}">
      <dgm:prSet/>
      <dgm:spPr/>
      <dgm:t>
        <a:bodyPr/>
        <a:lstStyle/>
        <a:p>
          <a:endParaRPr lang="en-US"/>
        </a:p>
      </dgm:t>
    </dgm:pt>
    <dgm:pt modelId="{581BF159-B20B-4A3B-91DC-901BC8C58747}">
      <dgm:prSet/>
      <dgm:spPr/>
      <dgm:t>
        <a:bodyPr/>
        <a:lstStyle/>
        <a:p>
          <a:r>
            <a:rPr lang="en-US"/>
            <a:t>Many legislators hold open “office hours” at a local city hall, library, or coffee shop where constituents can meet with them to discuss issues</a:t>
          </a:r>
        </a:p>
      </dgm:t>
    </dgm:pt>
    <dgm:pt modelId="{A449AD6B-6DA1-4DFB-A46F-0EB07224C075}" type="parTrans" cxnId="{4570492E-4EB4-4F97-811C-E5B88E9A10B7}">
      <dgm:prSet/>
      <dgm:spPr/>
      <dgm:t>
        <a:bodyPr/>
        <a:lstStyle/>
        <a:p>
          <a:endParaRPr lang="en-US"/>
        </a:p>
      </dgm:t>
    </dgm:pt>
    <dgm:pt modelId="{0961FA77-D3C0-4202-8A38-3956A11FCB83}" type="sibTrans" cxnId="{4570492E-4EB4-4F97-811C-E5B88E9A10B7}">
      <dgm:prSet/>
      <dgm:spPr/>
      <dgm:t>
        <a:bodyPr/>
        <a:lstStyle/>
        <a:p>
          <a:endParaRPr lang="en-US"/>
        </a:p>
      </dgm:t>
    </dgm:pt>
    <dgm:pt modelId="{286E5653-BCBA-40AD-831E-6ECC97A66204}" type="pres">
      <dgm:prSet presAssocID="{EF0F35FD-3F27-4EFA-BE2B-9DF013DE454D}" presName="Name0" presStyleCnt="0">
        <dgm:presLayoutVars>
          <dgm:dir/>
          <dgm:animLvl val="lvl"/>
          <dgm:resizeHandles val="exact"/>
        </dgm:presLayoutVars>
      </dgm:prSet>
      <dgm:spPr/>
    </dgm:pt>
    <dgm:pt modelId="{23E9300C-ED9A-44D9-8B75-29182AF00F6F}" type="pres">
      <dgm:prSet presAssocID="{0AE547F8-D7A5-4C01-A123-A24445DD8605}" presName="boxAndChildren" presStyleCnt="0"/>
      <dgm:spPr/>
    </dgm:pt>
    <dgm:pt modelId="{ED832141-9F43-489B-920B-76616637CAEB}" type="pres">
      <dgm:prSet presAssocID="{0AE547F8-D7A5-4C01-A123-A24445DD8605}" presName="parentTextBox" presStyleLbl="node1" presStyleIdx="0" presStyleCnt="1"/>
      <dgm:spPr/>
    </dgm:pt>
    <dgm:pt modelId="{14D1CFFD-7C34-4C03-8836-DCBE2CA4B0BF}" type="pres">
      <dgm:prSet presAssocID="{0AE547F8-D7A5-4C01-A123-A24445DD8605}" presName="entireBox" presStyleLbl="node1" presStyleIdx="0" presStyleCnt="1"/>
      <dgm:spPr/>
    </dgm:pt>
    <dgm:pt modelId="{A11E9326-610C-4F5E-96B3-1AC9B3D113F3}" type="pres">
      <dgm:prSet presAssocID="{0AE547F8-D7A5-4C01-A123-A24445DD8605}" presName="descendantBox" presStyleCnt="0"/>
      <dgm:spPr/>
    </dgm:pt>
    <dgm:pt modelId="{0DA1C8A0-3808-43C7-9FFC-E318FA3EC7C9}" type="pres">
      <dgm:prSet presAssocID="{9291796E-6156-4F54-8C9C-0BAF096526ED}" presName="childTextBox" presStyleLbl="fgAccFollowNode1" presStyleIdx="0" presStyleCnt="3">
        <dgm:presLayoutVars>
          <dgm:bulletEnabled val="1"/>
        </dgm:presLayoutVars>
      </dgm:prSet>
      <dgm:spPr/>
    </dgm:pt>
    <dgm:pt modelId="{C706C487-CF27-4BD0-B07F-56B9B474E16A}" type="pres">
      <dgm:prSet presAssocID="{5399DC73-B658-4D0F-A9F5-ED3DBB4FEE9D}" presName="childTextBox" presStyleLbl="fgAccFollowNode1" presStyleIdx="1" presStyleCnt="3">
        <dgm:presLayoutVars>
          <dgm:bulletEnabled val="1"/>
        </dgm:presLayoutVars>
      </dgm:prSet>
      <dgm:spPr/>
    </dgm:pt>
    <dgm:pt modelId="{01F32AA6-06E0-444B-9D0C-265BF1BDFF79}" type="pres">
      <dgm:prSet presAssocID="{581BF159-B20B-4A3B-91DC-901BC8C58747}" presName="childTextBox" presStyleLbl="fgAccFollowNode1" presStyleIdx="2" presStyleCnt="3">
        <dgm:presLayoutVars>
          <dgm:bulletEnabled val="1"/>
        </dgm:presLayoutVars>
      </dgm:prSet>
      <dgm:spPr/>
    </dgm:pt>
  </dgm:ptLst>
  <dgm:cxnLst>
    <dgm:cxn modelId="{4570492E-4EB4-4F97-811C-E5B88E9A10B7}" srcId="{0AE547F8-D7A5-4C01-A123-A24445DD8605}" destId="{581BF159-B20B-4A3B-91DC-901BC8C58747}" srcOrd="2" destOrd="0" parTransId="{A449AD6B-6DA1-4DFB-A46F-0EB07224C075}" sibTransId="{0961FA77-D3C0-4202-8A38-3956A11FCB83}"/>
    <dgm:cxn modelId="{6862A463-FF57-4304-AB56-42E42AFD12FC}" type="presOf" srcId="{0AE547F8-D7A5-4C01-A123-A24445DD8605}" destId="{14D1CFFD-7C34-4C03-8836-DCBE2CA4B0BF}" srcOrd="1" destOrd="0" presId="urn:microsoft.com/office/officeart/2005/8/layout/process4"/>
    <dgm:cxn modelId="{B3F54E46-139F-45D7-98C8-0848A50BDAA6}" type="presOf" srcId="{9291796E-6156-4F54-8C9C-0BAF096526ED}" destId="{0DA1C8A0-3808-43C7-9FFC-E318FA3EC7C9}" srcOrd="0" destOrd="0" presId="urn:microsoft.com/office/officeart/2005/8/layout/process4"/>
    <dgm:cxn modelId="{EF8A034A-C8E0-4617-A1BF-6D61933CE8B6}" type="presOf" srcId="{EF0F35FD-3F27-4EFA-BE2B-9DF013DE454D}" destId="{286E5653-BCBA-40AD-831E-6ECC97A66204}" srcOrd="0" destOrd="0" presId="urn:microsoft.com/office/officeart/2005/8/layout/process4"/>
    <dgm:cxn modelId="{F756516F-F291-4102-886A-26066FCD96B3}" srcId="{0AE547F8-D7A5-4C01-A123-A24445DD8605}" destId="{5399DC73-B658-4D0F-A9F5-ED3DBB4FEE9D}" srcOrd="1" destOrd="0" parTransId="{C98FDCBC-62F4-49AF-A1F6-AE8404488D96}" sibTransId="{07D61919-3645-434D-84DB-876BE54F1054}"/>
    <dgm:cxn modelId="{6375728E-C3FE-46A6-B989-232C39657114}" type="presOf" srcId="{5399DC73-B658-4D0F-A9F5-ED3DBB4FEE9D}" destId="{C706C487-CF27-4BD0-B07F-56B9B474E16A}" srcOrd="0" destOrd="0" presId="urn:microsoft.com/office/officeart/2005/8/layout/process4"/>
    <dgm:cxn modelId="{274F4C90-4B0B-49BC-8679-4EBFB19E5258}" srcId="{EF0F35FD-3F27-4EFA-BE2B-9DF013DE454D}" destId="{0AE547F8-D7A5-4C01-A123-A24445DD8605}" srcOrd="0" destOrd="0" parTransId="{5BDE62CD-E8A5-47C3-9A2F-B13D05D26CD2}" sibTransId="{58891770-1F9D-4552-B4AD-F6B105E5614F}"/>
    <dgm:cxn modelId="{9DADAFAD-60A5-4B11-B162-C50DD965FAAA}" type="presOf" srcId="{0AE547F8-D7A5-4C01-A123-A24445DD8605}" destId="{ED832141-9F43-489B-920B-76616637CAEB}" srcOrd="0" destOrd="0" presId="urn:microsoft.com/office/officeart/2005/8/layout/process4"/>
    <dgm:cxn modelId="{F3A0C2AD-04C1-4DED-B6CC-F10180FB9947}" srcId="{0AE547F8-D7A5-4C01-A123-A24445DD8605}" destId="{9291796E-6156-4F54-8C9C-0BAF096526ED}" srcOrd="0" destOrd="0" parTransId="{714E737F-DB48-48AC-9236-965998F6A9C9}" sibTransId="{6B52A6E4-6766-4EDB-81BB-792FDA2094AA}"/>
    <dgm:cxn modelId="{31E430F1-F6BF-4F51-88D1-3F2E5E7479C7}" type="presOf" srcId="{581BF159-B20B-4A3B-91DC-901BC8C58747}" destId="{01F32AA6-06E0-444B-9D0C-265BF1BDFF79}" srcOrd="0" destOrd="0" presId="urn:microsoft.com/office/officeart/2005/8/layout/process4"/>
    <dgm:cxn modelId="{10823B6E-25E7-470A-8CC8-8B7D7B24790D}" type="presParOf" srcId="{286E5653-BCBA-40AD-831E-6ECC97A66204}" destId="{23E9300C-ED9A-44D9-8B75-29182AF00F6F}" srcOrd="0" destOrd="0" presId="urn:microsoft.com/office/officeart/2005/8/layout/process4"/>
    <dgm:cxn modelId="{17C77294-052F-4A59-95DC-25CC191CA0C7}" type="presParOf" srcId="{23E9300C-ED9A-44D9-8B75-29182AF00F6F}" destId="{ED832141-9F43-489B-920B-76616637CAEB}" srcOrd="0" destOrd="0" presId="urn:microsoft.com/office/officeart/2005/8/layout/process4"/>
    <dgm:cxn modelId="{29906000-ACCB-4E7A-80BC-2FBC0AA1E0A4}" type="presParOf" srcId="{23E9300C-ED9A-44D9-8B75-29182AF00F6F}" destId="{14D1CFFD-7C34-4C03-8836-DCBE2CA4B0BF}" srcOrd="1" destOrd="0" presId="urn:microsoft.com/office/officeart/2005/8/layout/process4"/>
    <dgm:cxn modelId="{9BC28E22-C3B1-4A2A-9D31-FD4FA2721827}" type="presParOf" srcId="{23E9300C-ED9A-44D9-8B75-29182AF00F6F}" destId="{A11E9326-610C-4F5E-96B3-1AC9B3D113F3}" srcOrd="2" destOrd="0" presId="urn:microsoft.com/office/officeart/2005/8/layout/process4"/>
    <dgm:cxn modelId="{BF844713-A12B-44F6-806E-16A545B12A25}" type="presParOf" srcId="{A11E9326-610C-4F5E-96B3-1AC9B3D113F3}" destId="{0DA1C8A0-3808-43C7-9FFC-E318FA3EC7C9}" srcOrd="0" destOrd="0" presId="urn:microsoft.com/office/officeart/2005/8/layout/process4"/>
    <dgm:cxn modelId="{42F9CA8A-971D-4123-AEFF-0AFC746BB861}" type="presParOf" srcId="{A11E9326-610C-4F5E-96B3-1AC9B3D113F3}" destId="{C706C487-CF27-4BD0-B07F-56B9B474E16A}" srcOrd="1" destOrd="0" presId="urn:microsoft.com/office/officeart/2005/8/layout/process4"/>
    <dgm:cxn modelId="{23F9CB63-896F-4CCA-A093-A3043D29AE4F}" type="presParOf" srcId="{A11E9326-610C-4F5E-96B3-1AC9B3D113F3}" destId="{01F32AA6-06E0-444B-9D0C-265BF1BDFF79}"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0F35FD-3F27-4EFA-BE2B-9DF013DE454D}"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n-US"/>
        </a:p>
      </dgm:t>
    </dgm:pt>
    <dgm:pt modelId="{0AE547F8-D7A5-4C01-A123-A24445DD8605}">
      <dgm:prSet/>
      <dgm:spPr/>
      <dgm:t>
        <a:bodyPr/>
        <a:lstStyle/>
        <a:p>
          <a:r>
            <a:rPr lang="en-US" dirty="0"/>
            <a:t>Many legislators have started to utilize social media and video conferencing to connect with constituents</a:t>
          </a:r>
        </a:p>
      </dgm:t>
    </dgm:pt>
    <dgm:pt modelId="{5BDE62CD-E8A5-47C3-9A2F-B13D05D26CD2}" type="parTrans" cxnId="{274F4C90-4B0B-49BC-8679-4EBFB19E5258}">
      <dgm:prSet/>
      <dgm:spPr/>
      <dgm:t>
        <a:bodyPr/>
        <a:lstStyle/>
        <a:p>
          <a:endParaRPr lang="en-US"/>
        </a:p>
      </dgm:t>
    </dgm:pt>
    <dgm:pt modelId="{58891770-1F9D-4552-B4AD-F6B105E5614F}" type="sibTrans" cxnId="{274F4C90-4B0B-49BC-8679-4EBFB19E5258}">
      <dgm:prSet/>
      <dgm:spPr/>
      <dgm:t>
        <a:bodyPr/>
        <a:lstStyle/>
        <a:p>
          <a:endParaRPr lang="en-US"/>
        </a:p>
      </dgm:t>
    </dgm:pt>
    <dgm:pt modelId="{C4E5C832-2F74-4B0F-91F1-7412B2CC272E}" type="pres">
      <dgm:prSet presAssocID="{EF0F35FD-3F27-4EFA-BE2B-9DF013DE454D}" presName="Name0" presStyleCnt="0">
        <dgm:presLayoutVars>
          <dgm:dir/>
          <dgm:animLvl val="lvl"/>
          <dgm:resizeHandles val="exact"/>
        </dgm:presLayoutVars>
      </dgm:prSet>
      <dgm:spPr/>
    </dgm:pt>
    <dgm:pt modelId="{450DB459-3997-4F38-8DB0-7B6AC88181C9}" type="pres">
      <dgm:prSet presAssocID="{0AE547F8-D7A5-4C01-A123-A24445DD8605}" presName="boxAndChildren" presStyleCnt="0"/>
      <dgm:spPr/>
    </dgm:pt>
    <dgm:pt modelId="{445A3691-2D9B-4701-AED7-7867DCF900D2}" type="pres">
      <dgm:prSet presAssocID="{0AE547F8-D7A5-4C01-A123-A24445DD8605}" presName="parentTextBox" presStyleLbl="node1" presStyleIdx="0" presStyleCnt="1"/>
      <dgm:spPr/>
    </dgm:pt>
  </dgm:ptLst>
  <dgm:cxnLst>
    <dgm:cxn modelId="{093C9A78-C9CC-4727-984E-AD38A8D57ADE}" type="presOf" srcId="{0AE547F8-D7A5-4C01-A123-A24445DD8605}" destId="{445A3691-2D9B-4701-AED7-7867DCF900D2}" srcOrd="0" destOrd="0" presId="urn:microsoft.com/office/officeart/2005/8/layout/process4"/>
    <dgm:cxn modelId="{A74F4B88-66EB-49CA-B03A-F46486DC6E38}" type="presOf" srcId="{EF0F35FD-3F27-4EFA-BE2B-9DF013DE454D}" destId="{C4E5C832-2F74-4B0F-91F1-7412B2CC272E}" srcOrd="0" destOrd="0" presId="urn:microsoft.com/office/officeart/2005/8/layout/process4"/>
    <dgm:cxn modelId="{274F4C90-4B0B-49BC-8679-4EBFB19E5258}" srcId="{EF0F35FD-3F27-4EFA-BE2B-9DF013DE454D}" destId="{0AE547F8-D7A5-4C01-A123-A24445DD8605}" srcOrd="0" destOrd="0" parTransId="{5BDE62CD-E8A5-47C3-9A2F-B13D05D26CD2}" sibTransId="{58891770-1F9D-4552-B4AD-F6B105E5614F}"/>
    <dgm:cxn modelId="{CECB7EAF-D1D0-422E-93EA-DC57187B0AAA}" type="presParOf" srcId="{C4E5C832-2F74-4B0F-91F1-7412B2CC272E}" destId="{450DB459-3997-4F38-8DB0-7B6AC88181C9}" srcOrd="0" destOrd="0" presId="urn:microsoft.com/office/officeart/2005/8/layout/process4"/>
    <dgm:cxn modelId="{956DD00A-FE2E-4058-94EA-51898CD16F34}" type="presParOf" srcId="{450DB459-3997-4F38-8DB0-7B6AC88181C9}" destId="{445A3691-2D9B-4701-AED7-7867DCF900D2}" srcOrd="0" destOrd="0" presId="urn:microsoft.com/office/officeart/2005/8/layout/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35458D-8711-4727-A002-65AB02A05C8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D732FD5-7EE0-49FC-B820-84C68B5C207D}">
      <dgm:prSet/>
      <dgm:spPr/>
      <dgm:t>
        <a:bodyPr/>
        <a:lstStyle/>
        <a:p>
          <a:r>
            <a:rPr lang="en-US"/>
            <a:t>The legislative process is complicated.  It often takes a long time for an idea to move through the process and become a law.  Because of this, there is often a disconnect between what an advocate wants and what is reasonable and/or doable.</a:t>
          </a:r>
        </a:p>
      </dgm:t>
    </dgm:pt>
    <dgm:pt modelId="{C58F353B-EE05-4167-BC30-01D705EE969F}" type="parTrans" cxnId="{D8A46DCA-2996-44CE-B9F5-BFE5A5108FA9}">
      <dgm:prSet/>
      <dgm:spPr/>
      <dgm:t>
        <a:bodyPr/>
        <a:lstStyle/>
        <a:p>
          <a:endParaRPr lang="en-US"/>
        </a:p>
      </dgm:t>
    </dgm:pt>
    <dgm:pt modelId="{FB88EEFF-7AD3-4E1C-8A70-D924FF117E62}" type="sibTrans" cxnId="{D8A46DCA-2996-44CE-B9F5-BFE5A5108FA9}">
      <dgm:prSet/>
      <dgm:spPr/>
      <dgm:t>
        <a:bodyPr/>
        <a:lstStyle/>
        <a:p>
          <a:endParaRPr lang="en-US"/>
        </a:p>
      </dgm:t>
    </dgm:pt>
    <dgm:pt modelId="{152C4D4A-C762-4BCB-BE9B-FD24F21B621F}">
      <dgm:prSet/>
      <dgm:spPr/>
      <dgm:t>
        <a:bodyPr/>
        <a:lstStyle/>
        <a:p>
          <a:r>
            <a:rPr lang="en-US" dirty="0"/>
            <a:t>To learn more about the process spend some time on the websites for the House and Senate.  There, you can read about the rules </a:t>
          </a:r>
          <a:r>
            <a:rPr lang="en-US"/>
            <a:t>and procedures, </a:t>
          </a:r>
          <a:r>
            <a:rPr lang="en-US" dirty="0"/>
            <a:t>and you can watch legislative sessions and committee meetings.</a:t>
          </a:r>
        </a:p>
      </dgm:t>
    </dgm:pt>
    <dgm:pt modelId="{84997BB3-2CDA-4FA5-8D67-048EDE85934C}" type="parTrans" cxnId="{2E643270-6ACD-452F-9D0D-98CD2828BE69}">
      <dgm:prSet/>
      <dgm:spPr/>
      <dgm:t>
        <a:bodyPr/>
        <a:lstStyle/>
        <a:p>
          <a:endParaRPr lang="en-US"/>
        </a:p>
      </dgm:t>
    </dgm:pt>
    <dgm:pt modelId="{27D8E397-A354-42CC-8B28-26C6B7340DD0}" type="sibTrans" cxnId="{2E643270-6ACD-452F-9D0D-98CD2828BE69}">
      <dgm:prSet/>
      <dgm:spPr/>
      <dgm:t>
        <a:bodyPr/>
        <a:lstStyle/>
        <a:p>
          <a:endParaRPr lang="en-US"/>
        </a:p>
      </dgm:t>
    </dgm:pt>
    <dgm:pt modelId="{655A89B7-AC61-488F-8C68-D3A079C2BE11}" type="pres">
      <dgm:prSet presAssocID="{DD35458D-8711-4727-A002-65AB02A05C80}" presName="linear" presStyleCnt="0">
        <dgm:presLayoutVars>
          <dgm:animLvl val="lvl"/>
          <dgm:resizeHandles val="exact"/>
        </dgm:presLayoutVars>
      </dgm:prSet>
      <dgm:spPr/>
    </dgm:pt>
    <dgm:pt modelId="{D5BDEB8A-53EF-45B8-9B73-E2A41837AB91}" type="pres">
      <dgm:prSet presAssocID="{BD732FD5-7EE0-49FC-B820-84C68B5C207D}" presName="parentText" presStyleLbl="node1" presStyleIdx="0" presStyleCnt="2">
        <dgm:presLayoutVars>
          <dgm:chMax val="0"/>
          <dgm:bulletEnabled val="1"/>
        </dgm:presLayoutVars>
      </dgm:prSet>
      <dgm:spPr/>
    </dgm:pt>
    <dgm:pt modelId="{F7278870-3867-414C-B9A1-01FE0AA45593}" type="pres">
      <dgm:prSet presAssocID="{FB88EEFF-7AD3-4E1C-8A70-D924FF117E62}" presName="spacer" presStyleCnt="0"/>
      <dgm:spPr/>
    </dgm:pt>
    <dgm:pt modelId="{402C119D-4C71-471C-AD76-9EB0A9E0F5EC}" type="pres">
      <dgm:prSet presAssocID="{152C4D4A-C762-4BCB-BE9B-FD24F21B621F}" presName="parentText" presStyleLbl="node1" presStyleIdx="1" presStyleCnt="2">
        <dgm:presLayoutVars>
          <dgm:chMax val="0"/>
          <dgm:bulletEnabled val="1"/>
        </dgm:presLayoutVars>
      </dgm:prSet>
      <dgm:spPr/>
    </dgm:pt>
  </dgm:ptLst>
  <dgm:cxnLst>
    <dgm:cxn modelId="{2E643270-6ACD-452F-9D0D-98CD2828BE69}" srcId="{DD35458D-8711-4727-A002-65AB02A05C80}" destId="{152C4D4A-C762-4BCB-BE9B-FD24F21B621F}" srcOrd="1" destOrd="0" parTransId="{84997BB3-2CDA-4FA5-8D67-048EDE85934C}" sibTransId="{27D8E397-A354-42CC-8B28-26C6B7340DD0}"/>
    <dgm:cxn modelId="{A5063BA4-9DD6-42C3-A37B-FEEC4DA84D4B}" type="presOf" srcId="{152C4D4A-C762-4BCB-BE9B-FD24F21B621F}" destId="{402C119D-4C71-471C-AD76-9EB0A9E0F5EC}" srcOrd="0" destOrd="0" presId="urn:microsoft.com/office/officeart/2005/8/layout/vList2"/>
    <dgm:cxn modelId="{D8A46DCA-2996-44CE-B9F5-BFE5A5108FA9}" srcId="{DD35458D-8711-4727-A002-65AB02A05C80}" destId="{BD732FD5-7EE0-49FC-B820-84C68B5C207D}" srcOrd="0" destOrd="0" parTransId="{C58F353B-EE05-4167-BC30-01D705EE969F}" sibTransId="{FB88EEFF-7AD3-4E1C-8A70-D924FF117E62}"/>
    <dgm:cxn modelId="{41270ACB-7F45-4FA5-8AFE-A740881CADE0}" type="presOf" srcId="{DD35458D-8711-4727-A002-65AB02A05C80}" destId="{655A89B7-AC61-488F-8C68-D3A079C2BE11}" srcOrd="0" destOrd="0" presId="urn:microsoft.com/office/officeart/2005/8/layout/vList2"/>
    <dgm:cxn modelId="{DF1C06D0-31CB-48DE-9B09-2A19C28D29C7}" type="presOf" srcId="{BD732FD5-7EE0-49FC-B820-84C68B5C207D}" destId="{D5BDEB8A-53EF-45B8-9B73-E2A41837AB91}" srcOrd="0" destOrd="0" presId="urn:microsoft.com/office/officeart/2005/8/layout/vList2"/>
    <dgm:cxn modelId="{6032A61B-B739-436C-B8B6-07DD49D4F835}" type="presParOf" srcId="{655A89B7-AC61-488F-8C68-D3A079C2BE11}" destId="{D5BDEB8A-53EF-45B8-9B73-E2A41837AB91}" srcOrd="0" destOrd="0" presId="urn:microsoft.com/office/officeart/2005/8/layout/vList2"/>
    <dgm:cxn modelId="{F8F4DFF7-7FBC-43B8-B353-A1F4A380F438}" type="presParOf" srcId="{655A89B7-AC61-488F-8C68-D3A079C2BE11}" destId="{F7278870-3867-414C-B9A1-01FE0AA45593}" srcOrd="1" destOrd="0" presId="urn:microsoft.com/office/officeart/2005/8/layout/vList2"/>
    <dgm:cxn modelId="{3EED5D53-C211-41A1-B1E0-EC7E2C2FD4E4}" type="presParOf" srcId="{655A89B7-AC61-488F-8C68-D3A079C2BE11}" destId="{402C119D-4C71-471C-AD76-9EB0A9E0F5E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0B7464-10EB-4B9E-BCD0-02D04D4AF661}"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D191316-D34D-4CEC-B80A-26365F21F71C}">
      <dgm:prSet/>
      <dgm:spPr/>
      <dgm:t>
        <a:bodyPr/>
        <a:lstStyle/>
        <a:p>
          <a:r>
            <a:rPr lang="en-US"/>
            <a:t>Most Legislators will know the basics about a very wide range of issues.  But they often only have the time to specialize in one or two areas.  They will often look to trusted subject matter experts to help fill in the gaps in their knowledge.</a:t>
          </a:r>
        </a:p>
      </dgm:t>
    </dgm:pt>
    <dgm:pt modelId="{BF1DFDAD-F5E9-4BD8-9FF8-A082E6598100}" type="parTrans" cxnId="{27A291BF-9522-404E-89B9-AF94AD3A5032}">
      <dgm:prSet/>
      <dgm:spPr/>
      <dgm:t>
        <a:bodyPr/>
        <a:lstStyle/>
        <a:p>
          <a:endParaRPr lang="en-US"/>
        </a:p>
      </dgm:t>
    </dgm:pt>
    <dgm:pt modelId="{316D2B71-FE65-433F-B945-E16D3A6DE94C}" type="sibTrans" cxnId="{27A291BF-9522-404E-89B9-AF94AD3A5032}">
      <dgm:prSet/>
      <dgm:spPr/>
      <dgm:t>
        <a:bodyPr/>
        <a:lstStyle/>
        <a:p>
          <a:endParaRPr lang="en-US"/>
        </a:p>
      </dgm:t>
    </dgm:pt>
    <dgm:pt modelId="{A4A0FD96-8E09-4EEC-AF05-B459B364095C}">
      <dgm:prSet/>
      <dgm:spPr/>
      <dgm:t>
        <a:bodyPr/>
        <a:lstStyle/>
        <a:p>
          <a:r>
            <a:rPr lang="en-US"/>
            <a:t>Once you’ve established a relationship, you can talk to a legislator about your area of expertise.</a:t>
          </a:r>
        </a:p>
      </dgm:t>
    </dgm:pt>
    <dgm:pt modelId="{A9175381-E03A-4142-824F-12E7ECC2EFDA}" type="parTrans" cxnId="{5677FF78-4F60-4467-A1B5-05CAEDF83936}">
      <dgm:prSet/>
      <dgm:spPr/>
      <dgm:t>
        <a:bodyPr/>
        <a:lstStyle/>
        <a:p>
          <a:endParaRPr lang="en-US"/>
        </a:p>
      </dgm:t>
    </dgm:pt>
    <dgm:pt modelId="{0FA853E1-A5B4-42FF-B9C6-EA8F56F427EE}" type="sibTrans" cxnId="{5677FF78-4F60-4467-A1B5-05CAEDF83936}">
      <dgm:prSet/>
      <dgm:spPr/>
      <dgm:t>
        <a:bodyPr/>
        <a:lstStyle/>
        <a:p>
          <a:endParaRPr lang="en-US"/>
        </a:p>
      </dgm:t>
    </dgm:pt>
    <dgm:pt modelId="{45BC55AA-9023-464B-9217-F370FAE74442}">
      <dgm:prSet/>
      <dgm:spPr/>
      <dgm:t>
        <a:bodyPr/>
        <a:lstStyle/>
        <a:p>
          <a:r>
            <a:rPr lang="en-US"/>
            <a:t>Make sure your legislator has your contact information and ask them to give you a call or email if you can ever help them with your area of expertise.</a:t>
          </a:r>
        </a:p>
      </dgm:t>
    </dgm:pt>
    <dgm:pt modelId="{E569C361-F003-4D00-873F-F12B3088844C}" type="parTrans" cxnId="{D7C22626-CD1E-4075-88A5-11B102CFA457}">
      <dgm:prSet/>
      <dgm:spPr/>
      <dgm:t>
        <a:bodyPr/>
        <a:lstStyle/>
        <a:p>
          <a:endParaRPr lang="en-US"/>
        </a:p>
      </dgm:t>
    </dgm:pt>
    <dgm:pt modelId="{2E625943-801E-43CE-9011-E4C378E47059}" type="sibTrans" cxnId="{D7C22626-CD1E-4075-88A5-11B102CFA457}">
      <dgm:prSet/>
      <dgm:spPr/>
      <dgm:t>
        <a:bodyPr/>
        <a:lstStyle/>
        <a:p>
          <a:endParaRPr lang="en-US"/>
        </a:p>
      </dgm:t>
    </dgm:pt>
    <dgm:pt modelId="{DA515A9E-5A2A-41A1-918B-F0963595AFA6}" type="pres">
      <dgm:prSet presAssocID="{310B7464-10EB-4B9E-BCD0-02D04D4AF661}" presName="linear" presStyleCnt="0">
        <dgm:presLayoutVars>
          <dgm:animLvl val="lvl"/>
          <dgm:resizeHandles val="exact"/>
        </dgm:presLayoutVars>
      </dgm:prSet>
      <dgm:spPr/>
    </dgm:pt>
    <dgm:pt modelId="{8BC8234D-35A9-46C3-A1C8-9EF3A5A7F3FD}" type="pres">
      <dgm:prSet presAssocID="{6D191316-D34D-4CEC-B80A-26365F21F71C}" presName="parentText" presStyleLbl="node1" presStyleIdx="0" presStyleCnt="1">
        <dgm:presLayoutVars>
          <dgm:chMax val="0"/>
          <dgm:bulletEnabled val="1"/>
        </dgm:presLayoutVars>
      </dgm:prSet>
      <dgm:spPr/>
    </dgm:pt>
    <dgm:pt modelId="{6F16F29E-A10E-47D9-82A4-5EDF264EC02A}" type="pres">
      <dgm:prSet presAssocID="{6D191316-D34D-4CEC-B80A-26365F21F71C}" presName="childText" presStyleLbl="revTx" presStyleIdx="0" presStyleCnt="1">
        <dgm:presLayoutVars>
          <dgm:bulletEnabled val="1"/>
        </dgm:presLayoutVars>
      </dgm:prSet>
      <dgm:spPr/>
    </dgm:pt>
  </dgm:ptLst>
  <dgm:cxnLst>
    <dgm:cxn modelId="{E3E8AE12-2552-411C-A9CE-BC17EF40843B}" type="presOf" srcId="{6D191316-D34D-4CEC-B80A-26365F21F71C}" destId="{8BC8234D-35A9-46C3-A1C8-9EF3A5A7F3FD}" srcOrd="0" destOrd="0" presId="urn:microsoft.com/office/officeart/2005/8/layout/vList2"/>
    <dgm:cxn modelId="{D7C22626-CD1E-4075-88A5-11B102CFA457}" srcId="{6D191316-D34D-4CEC-B80A-26365F21F71C}" destId="{45BC55AA-9023-464B-9217-F370FAE74442}" srcOrd="1" destOrd="0" parTransId="{E569C361-F003-4D00-873F-F12B3088844C}" sibTransId="{2E625943-801E-43CE-9011-E4C378E47059}"/>
    <dgm:cxn modelId="{A6B6DB26-E3B3-4FCC-BD1E-46C306FF0DC9}" type="presOf" srcId="{310B7464-10EB-4B9E-BCD0-02D04D4AF661}" destId="{DA515A9E-5A2A-41A1-918B-F0963595AFA6}" srcOrd="0" destOrd="0" presId="urn:microsoft.com/office/officeart/2005/8/layout/vList2"/>
    <dgm:cxn modelId="{5677FF78-4F60-4467-A1B5-05CAEDF83936}" srcId="{6D191316-D34D-4CEC-B80A-26365F21F71C}" destId="{A4A0FD96-8E09-4EEC-AF05-B459B364095C}" srcOrd="0" destOrd="0" parTransId="{A9175381-E03A-4142-824F-12E7ECC2EFDA}" sibTransId="{0FA853E1-A5B4-42FF-B9C6-EA8F56F427EE}"/>
    <dgm:cxn modelId="{34FAA89F-5BC2-4F2F-AB90-AA34BBF11076}" type="presOf" srcId="{A4A0FD96-8E09-4EEC-AF05-B459B364095C}" destId="{6F16F29E-A10E-47D9-82A4-5EDF264EC02A}" srcOrd="0" destOrd="0" presId="urn:microsoft.com/office/officeart/2005/8/layout/vList2"/>
    <dgm:cxn modelId="{D067BBAD-A858-49CF-BA85-3DB4D0114D48}" type="presOf" srcId="{45BC55AA-9023-464B-9217-F370FAE74442}" destId="{6F16F29E-A10E-47D9-82A4-5EDF264EC02A}" srcOrd="0" destOrd="1" presId="urn:microsoft.com/office/officeart/2005/8/layout/vList2"/>
    <dgm:cxn modelId="{27A291BF-9522-404E-89B9-AF94AD3A5032}" srcId="{310B7464-10EB-4B9E-BCD0-02D04D4AF661}" destId="{6D191316-D34D-4CEC-B80A-26365F21F71C}" srcOrd="0" destOrd="0" parTransId="{BF1DFDAD-F5E9-4BD8-9FF8-A082E6598100}" sibTransId="{316D2B71-FE65-433F-B945-E16D3A6DE94C}"/>
    <dgm:cxn modelId="{C02CF96B-61D3-4292-8767-9C30D1BD60DF}" type="presParOf" srcId="{DA515A9E-5A2A-41A1-918B-F0963595AFA6}" destId="{8BC8234D-35A9-46C3-A1C8-9EF3A5A7F3FD}" srcOrd="0" destOrd="0" presId="urn:microsoft.com/office/officeart/2005/8/layout/vList2"/>
    <dgm:cxn modelId="{7B4ACC43-9043-4648-BEEE-3D7FCCF2BE22}" type="presParOf" srcId="{DA515A9E-5A2A-41A1-918B-F0963595AFA6}" destId="{6F16F29E-A10E-47D9-82A4-5EDF264EC02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10B7464-10EB-4B9E-BCD0-02D04D4AF661}"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D191316-D34D-4CEC-B80A-26365F21F71C}">
      <dgm:prSet/>
      <dgm:spPr/>
      <dgm:t>
        <a:bodyPr/>
        <a:lstStyle/>
        <a:p>
          <a:r>
            <a:rPr lang="en-US" dirty="0"/>
            <a:t>You are certainly going to be more excited about Libraries than the legislator you are talking to.  That’s ok.  Show your passion!</a:t>
          </a:r>
        </a:p>
      </dgm:t>
    </dgm:pt>
    <dgm:pt modelId="{BF1DFDAD-F5E9-4BD8-9FF8-A082E6598100}" type="parTrans" cxnId="{27A291BF-9522-404E-89B9-AF94AD3A5032}">
      <dgm:prSet/>
      <dgm:spPr/>
      <dgm:t>
        <a:bodyPr/>
        <a:lstStyle/>
        <a:p>
          <a:endParaRPr lang="en-US"/>
        </a:p>
      </dgm:t>
    </dgm:pt>
    <dgm:pt modelId="{316D2B71-FE65-433F-B945-E16D3A6DE94C}" type="sibTrans" cxnId="{27A291BF-9522-404E-89B9-AF94AD3A5032}">
      <dgm:prSet/>
      <dgm:spPr/>
      <dgm:t>
        <a:bodyPr/>
        <a:lstStyle/>
        <a:p>
          <a:endParaRPr lang="en-US"/>
        </a:p>
      </dgm:t>
    </dgm:pt>
    <dgm:pt modelId="{A4A0FD96-8E09-4EEC-AF05-B459B364095C}">
      <dgm:prSet/>
      <dgm:spPr/>
      <dgm:t>
        <a:bodyPr/>
        <a:lstStyle/>
        <a:p>
          <a:r>
            <a:rPr lang="en-US" dirty="0"/>
            <a:t>If the legislator you are talking to can’t see why you’re excited about libraries, why would they become excited about libraries?</a:t>
          </a:r>
        </a:p>
      </dgm:t>
    </dgm:pt>
    <dgm:pt modelId="{A9175381-E03A-4142-824F-12E7ECC2EFDA}" type="parTrans" cxnId="{5677FF78-4F60-4467-A1B5-05CAEDF83936}">
      <dgm:prSet/>
      <dgm:spPr/>
      <dgm:t>
        <a:bodyPr/>
        <a:lstStyle/>
        <a:p>
          <a:endParaRPr lang="en-US"/>
        </a:p>
      </dgm:t>
    </dgm:pt>
    <dgm:pt modelId="{0FA853E1-A5B4-42FF-B9C6-EA8F56F427EE}" type="sibTrans" cxnId="{5677FF78-4F60-4467-A1B5-05CAEDF83936}">
      <dgm:prSet/>
      <dgm:spPr/>
      <dgm:t>
        <a:bodyPr/>
        <a:lstStyle/>
        <a:p>
          <a:endParaRPr lang="en-US"/>
        </a:p>
      </dgm:t>
    </dgm:pt>
    <dgm:pt modelId="{45BC55AA-9023-464B-9217-F370FAE74442}">
      <dgm:prSet/>
      <dgm:spPr/>
      <dgm:t>
        <a:bodyPr/>
        <a:lstStyle/>
        <a:p>
          <a:r>
            <a:rPr lang="en-US" dirty="0"/>
            <a:t>Once you’ve established a relationship, make a habit of sending them information on a regular basis about new programs, technologies, facilities, etc.  </a:t>
          </a:r>
        </a:p>
      </dgm:t>
    </dgm:pt>
    <dgm:pt modelId="{E569C361-F003-4D00-873F-F12B3088844C}" type="parTrans" cxnId="{D7C22626-CD1E-4075-88A5-11B102CFA457}">
      <dgm:prSet/>
      <dgm:spPr/>
      <dgm:t>
        <a:bodyPr/>
        <a:lstStyle/>
        <a:p>
          <a:endParaRPr lang="en-US"/>
        </a:p>
      </dgm:t>
    </dgm:pt>
    <dgm:pt modelId="{2E625943-801E-43CE-9011-E4C378E47059}" type="sibTrans" cxnId="{D7C22626-CD1E-4075-88A5-11B102CFA457}">
      <dgm:prSet/>
      <dgm:spPr/>
      <dgm:t>
        <a:bodyPr/>
        <a:lstStyle/>
        <a:p>
          <a:endParaRPr lang="en-US"/>
        </a:p>
      </dgm:t>
    </dgm:pt>
    <dgm:pt modelId="{DA515A9E-5A2A-41A1-918B-F0963595AFA6}" type="pres">
      <dgm:prSet presAssocID="{310B7464-10EB-4B9E-BCD0-02D04D4AF661}" presName="linear" presStyleCnt="0">
        <dgm:presLayoutVars>
          <dgm:animLvl val="lvl"/>
          <dgm:resizeHandles val="exact"/>
        </dgm:presLayoutVars>
      </dgm:prSet>
      <dgm:spPr/>
    </dgm:pt>
    <dgm:pt modelId="{8BC8234D-35A9-46C3-A1C8-9EF3A5A7F3FD}" type="pres">
      <dgm:prSet presAssocID="{6D191316-D34D-4CEC-B80A-26365F21F71C}" presName="parentText" presStyleLbl="node1" presStyleIdx="0" presStyleCnt="1">
        <dgm:presLayoutVars>
          <dgm:chMax val="0"/>
          <dgm:bulletEnabled val="1"/>
        </dgm:presLayoutVars>
      </dgm:prSet>
      <dgm:spPr/>
    </dgm:pt>
    <dgm:pt modelId="{6F16F29E-A10E-47D9-82A4-5EDF264EC02A}" type="pres">
      <dgm:prSet presAssocID="{6D191316-D34D-4CEC-B80A-26365F21F71C}" presName="childText" presStyleLbl="revTx" presStyleIdx="0" presStyleCnt="1">
        <dgm:presLayoutVars>
          <dgm:bulletEnabled val="1"/>
        </dgm:presLayoutVars>
      </dgm:prSet>
      <dgm:spPr/>
    </dgm:pt>
  </dgm:ptLst>
  <dgm:cxnLst>
    <dgm:cxn modelId="{E3E8AE12-2552-411C-A9CE-BC17EF40843B}" type="presOf" srcId="{6D191316-D34D-4CEC-B80A-26365F21F71C}" destId="{8BC8234D-35A9-46C3-A1C8-9EF3A5A7F3FD}" srcOrd="0" destOrd="0" presId="urn:microsoft.com/office/officeart/2005/8/layout/vList2"/>
    <dgm:cxn modelId="{D7C22626-CD1E-4075-88A5-11B102CFA457}" srcId="{6D191316-D34D-4CEC-B80A-26365F21F71C}" destId="{45BC55AA-9023-464B-9217-F370FAE74442}" srcOrd="1" destOrd="0" parTransId="{E569C361-F003-4D00-873F-F12B3088844C}" sibTransId="{2E625943-801E-43CE-9011-E4C378E47059}"/>
    <dgm:cxn modelId="{A6B6DB26-E3B3-4FCC-BD1E-46C306FF0DC9}" type="presOf" srcId="{310B7464-10EB-4B9E-BCD0-02D04D4AF661}" destId="{DA515A9E-5A2A-41A1-918B-F0963595AFA6}" srcOrd="0" destOrd="0" presId="urn:microsoft.com/office/officeart/2005/8/layout/vList2"/>
    <dgm:cxn modelId="{5677FF78-4F60-4467-A1B5-05CAEDF83936}" srcId="{6D191316-D34D-4CEC-B80A-26365F21F71C}" destId="{A4A0FD96-8E09-4EEC-AF05-B459B364095C}" srcOrd="0" destOrd="0" parTransId="{A9175381-E03A-4142-824F-12E7ECC2EFDA}" sibTransId="{0FA853E1-A5B4-42FF-B9C6-EA8F56F427EE}"/>
    <dgm:cxn modelId="{34FAA89F-5BC2-4F2F-AB90-AA34BBF11076}" type="presOf" srcId="{A4A0FD96-8E09-4EEC-AF05-B459B364095C}" destId="{6F16F29E-A10E-47D9-82A4-5EDF264EC02A}" srcOrd="0" destOrd="0" presId="urn:microsoft.com/office/officeart/2005/8/layout/vList2"/>
    <dgm:cxn modelId="{D067BBAD-A858-49CF-BA85-3DB4D0114D48}" type="presOf" srcId="{45BC55AA-9023-464B-9217-F370FAE74442}" destId="{6F16F29E-A10E-47D9-82A4-5EDF264EC02A}" srcOrd="0" destOrd="1" presId="urn:microsoft.com/office/officeart/2005/8/layout/vList2"/>
    <dgm:cxn modelId="{27A291BF-9522-404E-89B9-AF94AD3A5032}" srcId="{310B7464-10EB-4B9E-BCD0-02D04D4AF661}" destId="{6D191316-D34D-4CEC-B80A-26365F21F71C}" srcOrd="0" destOrd="0" parTransId="{BF1DFDAD-F5E9-4BD8-9FF8-A082E6598100}" sibTransId="{316D2B71-FE65-433F-B945-E16D3A6DE94C}"/>
    <dgm:cxn modelId="{C02CF96B-61D3-4292-8767-9C30D1BD60DF}" type="presParOf" srcId="{DA515A9E-5A2A-41A1-918B-F0963595AFA6}" destId="{8BC8234D-35A9-46C3-A1C8-9EF3A5A7F3FD}" srcOrd="0" destOrd="0" presId="urn:microsoft.com/office/officeart/2005/8/layout/vList2"/>
    <dgm:cxn modelId="{7B4ACC43-9043-4648-BEEE-3D7FCCF2BE22}" type="presParOf" srcId="{DA515A9E-5A2A-41A1-918B-F0963595AFA6}" destId="{6F16F29E-A10E-47D9-82A4-5EDF264EC02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775EAB-78FC-42BE-94E8-CE3057851F9C}">
      <dsp:nvSpPr>
        <dsp:cNvPr id="0" name=""/>
        <dsp:cNvSpPr/>
      </dsp:nvSpPr>
      <dsp:spPr>
        <a:xfrm>
          <a:off x="1302720" y="2715"/>
          <a:ext cx="5210883" cy="140669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106" tIns="357301" rIns="101106" bIns="357301" numCol="1" spcCol="1270" anchor="ctr" anchorCtr="0">
          <a:noAutofit/>
        </a:bodyPr>
        <a:lstStyle/>
        <a:p>
          <a:pPr marL="0" lvl="0" indent="0" algn="l" defTabSz="711200">
            <a:lnSpc>
              <a:spcPct val="100000"/>
            </a:lnSpc>
            <a:spcBef>
              <a:spcPct val="0"/>
            </a:spcBef>
            <a:spcAft>
              <a:spcPct val="35000"/>
            </a:spcAft>
            <a:buNone/>
          </a:pPr>
          <a:r>
            <a:rPr lang="en-US" sz="1600" kern="1200"/>
            <a:t>Establish a relationship</a:t>
          </a:r>
        </a:p>
      </dsp:txBody>
      <dsp:txXfrm>
        <a:off x="1302720" y="2715"/>
        <a:ext cx="5210883" cy="1406697"/>
      </dsp:txXfrm>
    </dsp:sp>
    <dsp:sp modelId="{C17B9034-AAF3-4F49-ABC7-09E5D9C0C246}">
      <dsp:nvSpPr>
        <dsp:cNvPr id="0" name=""/>
        <dsp:cNvSpPr/>
      </dsp:nvSpPr>
      <dsp:spPr>
        <a:xfrm>
          <a:off x="0" y="2715"/>
          <a:ext cx="1302720" cy="140669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36" tIns="138950" rIns="68936" bIns="138950" numCol="1" spcCol="1270" anchor="ctr" anchorCtr="0">
          <a:noAutofit/>
        </a:bodyPr>
        <a:lstStyle/>
        <a:p>
          <a:pPr marL="0" lvl="0" indent="0" algn="ctr" defTabSz="844550">
            <a:lnSpc>
              <a:spcPct val="100000"/>
            </a:lnSpc>
            <a:spcBef>
              <a:spcPct val="0"/>
            </a:spcBef>
            <a:spcAft>
              <a:spcPct val="35000"/>
            </a:spcAft>
            <a:buNone/>
          </a:pPr>
          <a:r>
            <a:rPr lang="en-US" sz="1900" kern="1200"/>
            <a:t>Establish</a:t>
          </a:r>
        </a:p>
      </dsp:txBody>
      <dsp:txXfrm>
        <a:off x="0" y="2715"/>
        <a:ext cx="1302720" cy="1406697"/>
      </dsp:txXfrm>
    </dsp:sp>
    <dsp:sp modelId="{BC141D02-F653-41DC-9103-2C5F71394213}">
      <dsp:nvSpPr>
        <dsp:cNvPr id="0" name=""/>
        <dsp:cNvSpPr/>
      </dsp:nvSpPr>
      <dsp:spPr>
        <a:xfrm>
          <a:off x="1302720" y="1493814"/>
          <a:ext cx="5210883" cy="1406697"/>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106" tIns="357301" rIns="101106" bIns="357301" numCol="1" spcCol="1270" anchor="ctr" anchorCtr="0">
          <a:noAutofit/>
        </a:bodyPr>
        <a:lstStyle/>
        <a:p>
          <a:pPr marL="0" lvl="0" indent="0" algn="l" defTabSz="711200">
            <a:lnSpc>
              <a:spcPct val="100000"/>
            </a:lnSpc>
            <a:spcBef>
              <a:spcPct val="0"/>
            </a:spcBef>
            <a:spcAft>
              <a:spcPct val="35000"/>
            </a:spcAft>
            <a:buNone/>
          </a:pPr>
          <a:r>
            <a:rPr lang="en-US" sz="1600" kern="1200"/>
            <a:t>Understand the process and manage your expectations</a:t>
          </a:r>
        </a:p>
      </dsp:txBody>
      <dsp:txXfrm>
        <a:off x="1302720" y="1493814"/>
        <a:ext cx="5210883" cy="1406697"/>
      </dsp:txXfrm>
    </dsp:sp>
    <dsp:sp modelId="{E351C2E0-3634-486D-9C8B-35EA3E4E7384}">
      <dsp:nvSpPr>
        <dsp:cNvPr id="0" name=""/>
        <dsp:cNvSpPr/>
      </dsp:nvSpPr>
      <dsp:spPr>
        <a:xfrm>
          <a:off x="0" y="1493814"/>
          <a:ext cx="1302720" cy="1406697"/>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36" tIns="138950" rIns="68936" bIns="138950" numCol="1" spcCol="1270" anchor="ctr" anchorCtr="0">
          <a:noAutofit/>
        </a:bodyPr>
        <a:lstStyle/>
        <a:p>
          <a:pPr marL="0" lvl="0" indent="0" algn="ctr" defTabSz="844550">
            <a:lnSpc>
              <a:spcPct val="100000"/>
            </a:lnSpc>
            <a:spcBef>
              <a:spcPct val="0"/>
            </a:spcBef>
            <a:spcAft>
              <a:spcPct val="35000"/>
            </a:spcAft>
            <a:buNone/>
          </a:pPr>
          <a:r>
            <a:rPr lang="en-US" sz="1900" kern="1200"/>
            <a:t>Understand</a:t>
          </a:r>
        </a:p>
      </dsp:txBody>
      <dsp:txXfrm>
        <a:off x="0" y="1493814"/>
        <a:ext cx="1302720" cy="1406697"/>
      </dsp:txXfrm>
    </dsp:sp>
    <dsp:sp modelId="{A89B1873-153F-4F08-9660-40D607546943}">
      <dsp:nvSpPr>
        <dsp:cNvPr id="0" name=""/>
        <dsp:cNvSpPr/>
      </dsp:nvSpPr>
      <dsp:spPr>
        <a:xfrm>
          <a:off x="1302720" y="2984913"/>
          <a:ext cx="5210883" cy="1406697"/>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106" tIns="357301" rIns="101106" bIns="357301" numCol="1" spcCol="1270" anchor="ctr" anchorCtr="0">
          <a:noAutofit/>
        </a:bodyPr>
        <a:lstStyle/>
        <a:p>
          <a:pPr marL="0" lvl="0" indent="0" algn="l" defTabSz="711200">
            <a:lnSpc>
              <a:spcPct val="100000"/>
            </a:lnSpc>
            <a:spcBef>
              <a:spcPct val="0"/>
            </a:spcBef>
            <a:spcAft>
              <a:spcPct val="35000"/>
            </a:spcAft>
            <a:buNone/>
          </a:pPr>
          <a:r>
            <a:rPr lang="en-US" sz="1600" kern="1200"/>
            <a:t>Be a subject matter expert</a:t>
          </a:r>
        </a:p>
      </dsp:txBody>
      <dsp:txXfrm>
        <a:off x="1302720" y="2984913"/>
        <a:ext cx="5210883" cy="1406697"/>
      </dsp:txXfrm>
    </dsp:sp>
    <dsp:sp modelId="{A7200671-E5BD-4603-AC87-4A311940FB80}">
      <dsp:nvSpPr>
        <dsp:cNvPr id="0" name=""/>
        <dsp:cNvSpPr/>
      </dsp:nvSpPr>
      <dsp:spPr>
        <a:xfrm>
          <a:off x="0" y="2984913"/>
          <a:ext cx="1302720" cy="140669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36" tIns="138950" rIns="68936" bIns="138950" numCol="1" spcCol="1270" anchor="ctr" anchorCtr="0">
          <a:noAutofit/>
        </a:bodyPr>
        <a:lstStyle/>
        <a:p>
          <a:pPr marL="0" lvl="0" indent="0" algn="ctr" defTabSz="844550">
            <a:lnSpc>
              <a:spcPct val="100000"/>
            </a:lnSpc>
            <a:spcBef>
              <a:spcPct val="0"/>
            </a:spcBef>
            <a:spcAft>
              <a:spcPct val="35000"/>
            </a:spcAft>
            <a:buNone/>
          </a:pPr>
          <a:r>
            <a:rPr lang="en-US" sz="1900" kern="1200"/>
            <a:t>Be</a:t>
          </a:r>
        </a:p>
      </dsp:txBody>
      <dsp:txXfrm>
        <a:off x="0" y="2984913"/>
        <a:ext cx="1302720" cy="1406697"/>
      </dsp:txXfrm>
    </dsp:sp>
    <dsp:sp modelId="{CB94557D-3E5C-49E3-8D4C-77F761F97E0C}">
      <dsp:nvSpPr>
        <dsp:cNvPr id="0" name=""/>
        <dsp:cNvSpPr/>
      </dsp:nvSpPr>
      <dsp:spPr>
        <a:xfrm>
          <a:off x="1302720" y="4476013"/>
          <a:ext cx="5210883" cy="140669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106" tIns="357301" rIns="101106" bIns="357301" numCol="1" spcCol="1270" anchor="ctr" anchorCtr="0">
          <a:noAutofit/>
        </a:bodyPr>
        <a:lstStyle/>
        <a:p>
          <a:pPr marL="0" lvl="0" indent="0" algn="l" defTabSz="711200">
            <a:lnSpc>
              <a:spcPct val="100000"/>
            </a:lnSpc>
            <a:spcBef>
              <a:spcPct val="0"/>
            </a:spcBef>
            <a:spcAft>
              <a:spcPct val="35000"/>
            </a:spcAft>
            <a:buNone/>
          </a:pPr>
          <a:r>
            <a:rPr lang="en-US" sz="1600" kern="1200" dirty="0"/>
            <a:t>Show your passion!</a:t>
          </a:r>
        </a:p>
      </dsp:txBody>
      <dsp:txXfrm>
        <a:off x="1302720" y="4476013"/>
        <a:ext cx="5210883" cy="1406697"/>
      </dsp:txXfrm>
    </dsp:sp>
    <dsp:sp modelId="{B16C61AA-30D9-4DE3-A021-18CF15AEA0D7}">
      <dsp:nvSpPr>
        <dsp:cNvPr id="0" name=""/>
        <dsp:cNvSpPr/>
      </dsp:nvSpPr>
      <dsp:spPr>
        <a:xfrm>
          <a:off x="0" y="4476013"/>
          <a:ext cx="1302720" cy="140669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936" tIns="138950" rIns="68936" bIns="138950" numCol="1" spcCol="1270" anchor="ctr" anchorCtr="0">
          <a:noAutofit/>
        </a:bodyPr>
        <a:lstStyle/>
        <a:p>
          <a:pPr marL="0" lvl="0" indent="0" algn="ctr" defTabSz="844550">
            <a:lnSpc>
              <a:spcPct val="100000"/>
            </a:lnSpc>
            <a:spcBef>
              <a:spcPct val="0"/>
            </a:spcBef>
            <a:spcAft>
              <a:spcPct val="35000"/>
            </a:spcAft>
            <a:buNone/>
          </a:pPr>
          <a:r>
            <a:rPr lang="en-US" sz="1900" kern="1200"/>
            <a:t>Show</a:t>
          </a:r>
        </a:p>
      </dsp:txBody>
      <dsp:txXfrm>
        <a:off x="0" y="4476013"/>
        <a:ext cx="1302720" cy="1406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D1CFFD-7C34-4C03-8836-DCBE2CA4B0BF}">
      <dsp:nvSpPr>
        <dsp:cNvPr id="0" name=""/>
        <dsp:cNvSpPr/>
      </dsp:nvSpPr>
      <dsp:spPr>
        <a:xfrm>
          <a:off x="0" y="0"/>
          <a:ext cx="6588691" cy="589674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US" sz="3200" kern="1200"/>
            <a:t>Establishing a relationship is necessary before any effective advocacy can begin.  Legislators will listen and remember if they know who you are.  Luckily, it’s usually easy to get to know a legislator.</a:t>
          </a:r>
        </a:p>
      </dsp:txBody>
      <dsp:txXfrm>
        <a:off x="0" y="0"/>
        <a:ext cx="6588691" cy="3184241"/>
      </dsp:txXfrm>
    </dsp:sp>
    <dsp:sp modelId="{0DA1C8A0-3808-43C7-9FFC-E318FA3EC7C9}">
      <dsp:nvSpPr>
        <dsp:cNvPr id="0" name=""/>
        <dsp:cNvSpPr/>
      </dsp:nvSpPr>
      <dsp:spPr>
        <a:xfrm>
          <a:off x="3217" y="3066306"/>
          <a:ext cx="2194085" cy="271250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Attend a campaign event or volunteer for a political campaign</a:t>
          </a:r>
        </a:p>
      </dsp:txBody>
      <dsp:txXfrm>
        <a:off x="3217" y="3066306"/>
        <a:ext cx="2194085" cy="2712501"/>
      </dsp:txXfrm>
    </dsp:sp>
    <dsp:sp modelId="{C706C487-CF27-4BD0-B07F-56B9B474E16A}">
      <dsp:nvSpPr>
        <dsp:cNvPr id="0" name=""/>
        <dsp:cNvSpPr/>
      </dsp:nvSpPr>
      <dsp:spPr>
        <a:xfrm>
          <a:off x="2197302" y="3066306"/>
          <a:ext cx="2194085" cy="2712501"/>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Attend a town hall meeting and be sure to introduce yourself afterword</a:t>
          </a:r>
        </a:p>
      </dsp:txBody>
      <dsp:txXfrm>
        <a:off x="2197302" y="3066306"/>
        <a:ext cx="2194085" cy="2712501"/>
      </dsp:txXfrm>
    </dsp:sp>
    <dsp:sp modelId="{01F32AA6-06E0-444B-9D0C-265BF1BDFF79}">
      <dsp:nvSpPr>
        <dsp:cNvPr id="0" name=""/>
        <dsp:cNvSpPr/>
      </dsp:nvSpPr>
      <dsp:spPr>
        <a:xfrm>
          <a:off x="4391388" y="3066306"/>
          <a:ext cx="2194085" cy="2712501"/>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n-US" sz="2100" kern="1200"/>
            <a:t>Many legislators hold open “office hours” at a local city hall, library, or coffee shop where constituents can meet with them to discuss issues</a:t>
          </a:r>
        </a:p>
      </dsp:txBody>
      <dsp:txXfrm>
        <a:off x="4391388" y="3066306"/>
        <a:ext cx="2194085" cy="27125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5A3691-2D9B-4701-AED7-7867DCF900D2}">
      <dsp:nvSpPr>
        <dsp:cNvPr id="0" name=""/>
        <dsp:cNvSpPr/>
      </dsp:nvSpPr>
      <dsp:spPr>
        <a:xfrm>
          <a:off x="0" y="0"/>
          <a:ext cx="5208544" cy="1770300"/>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Many legislators have started to utilize social media and video conferencing to connect with constituents</a:t>
          </a:r>
        </a:p>
      </dsp:txBody>
      <dsp:txXfrm>
        <a:off x="0" y="0"/>
        <a:ext cx="5208544" cy="17703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BDEB8A-53EF-45B8-9B73-E2A41837AB91}">
      <dsp:nvSpPr>
        <dsp:cNvPr id="0" name=""/>
        <dsp:cNvSpPr/>
      </dsp:nvSpPr>
      <dsp:spPr>
        <a:xfrm>
          <a:off x="0" y="129571"/>
          <a:ext cx="6588691" cy="2779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The legislative process is complicated.  It often takes a long time for an idea to move through the process and become a law.  Because of this, there is often a disconnect between what an advocate wants and what is reasonable and/or doable.</a:t>
          </a:r>
        </a:p>
      </dsp:txBody>
      <dsp:txXfrm>
        <a:off x="135705" y="265276"/>
        <a:ext cx="6317281" cy="2508510"/>
      </dsp:txXfrm>
    </dsp:sp>
    <dsp:sp modelId="{402C119D-4C71-471C-AD76-9EB0A9E0F5EC}">
      <dsp:nvSpPr>
        <dsp:cNvPr id="0" name=""/>
        <dsp:cNvSpPr/>
      </dsp:nvSpPr>
      <dsp:spPr>
        <a:xfrm>
          <a:off x="0" y="2987251"/>
          <a:ext cx="6588691" cy="27799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To learn more about the process spend some time on the websites for the House and Senate.  There, you can read about the rules </a:t>
          </a:r>
          <a:r>
            <a:rPr lang="en-US" sz="2700" kern="1200"/>
            <a:t>and procedures, </a:t>
          </a:r>
          <a:r>
            <a:rPr lang="en-US" sz="2700" kern="1200" dirty="0"/>
            <a:t>and you can watch legislative sessions and committee meetings.</a:t>
          </a:r>
        </a:p>
      </dsp:txBody>
      <dsp:txXfrm>
        <a:off x="135705" y="3122956"/>
        <a:ext cx="6317281" cy="25085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8234D-35A9-46C3-A1C8-9EF3A5A7F3FD}">
      <dsp:nvSpPr>
        <dsp:cNvPr id="0" name=""/>
        <dsp:cNvSpPr/>
      </dsp:nvSpPr>
      <dsp:spPr>
        <a:xfrm>
          <a:off x="0" y="43981"/>
          <a:ext cx="6588691" cy="36270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Most Legislators will know the basics about a very wide range of issues.  But they often only have the time to specialize in one or two areas.  They will often look to trusted subject matter experts to help fill in the gaps in their knowledge.</a:t>
          </a:r>
        </a:p>
      </dsp:txBody>
      <dsp:txXfrm>
        <a:off x="177056" y="221037"/>
        <a:ext cx="6234579" cy="3272888"/>
      </dsp:txXfrm>
    </dsp:sp>
    <dsp:sp modelId="{6F16F29E-A10E-47D9-82A4-5EDF264EC02A}">
      <dsp:nvSpPr>
        <dsp:cNvPr id="0" name=""/>
        <dsp:cNvSpPr/>
      </dsp:nvSpPr>
      <dsp:spPr>
        <a:xfrm>
          <a:off x="0" y="3670981"/>
          <a:ext cx="6588691" cy="21817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191"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Once you’ve established a relationship, you can talk to a legislator about your area of expertise.</a:t>
          </a:r>
        </a:p>
        <a:p>
          <a:pPr marL="228600" lvl="1" indent="-228600" algn="l" defTabSz="1066800">
            <a:lnSpc>
              <a:spcPct val="90000"/>
            </a:lnSpc>
            <a:spcBef>
              <a:spcPct val="0"/>
            </a:spcBef>
            <a:spcAft>
              <a:spcPct val="20000"/>
            </a:spcAft>
            <a:buChar char="•"/>
          </a:pPr>
          <a:r>
            <a:rPr lang="en-US" sz="2400" kern="1200"/>
            <a:t>Make sure your legislator has your contact information and ask them to give you a call or email if you can ever help them with your area of expertise.</a:t>
          </a:r>
        </a:p>
      </dsp:txBody>
      <dsp:txXfrm>
        <a:off x="0" y="3670981"/>
        <a:ext cx="6588691" cy="21817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C8234D-35A9-46C3-A1C8-9EF3A5A7F3FD}">
      <dsp:nvSpPr>
        <dsp:cNvPr id="0" name=""/>
        <dsp:cNvSpPr/>
      </dsp:nvSpPr>
      <dsp:spPr>
        <a:xfrm>
          <a:off x="0" y="116341"/>
          <a:ext cx="6588691" cy="24265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You are certainly going to be more excited about Libraries than the legislator you are talking to.  That’s ok.  Show your passion!</a:t>
          </a:r>
        </a:p>
      </dsp:txBody>
      <dsp:txXfrm>
        <a:off x="118456" y="234797"/>
        <a:ext cx="6351779" cy="2189667"/>
      </dsp:txXfrm>
    </dsp:sp>
    <dsp:sp modelId="{6F16F29E-A10E-47D9-82A4-5EDF264EC02A}">
      <dsp:nvSpPr>
        <dsp:cNvPr id="0" name=""/>
        <dsp:cNvSpPr/>
      </dsp:nvSpPr>
      <dsp:spPr>
        <a:xfrm>
          <a:off x="0" y="2542921"/>
          <a:ext cx="6588691" cy="3237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19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If the legislator you are talking to can’t see why you’re excited about libraries, why would they become excited about libraries?</a:t>
          </a:r>
        </a:p>
        <a:p>
          <a:pPr marL="228600" lvl="1" indent="-228600" algn="l" defTabSz="1200150">
            <a:lnSpc>
              <a:spcPct val="90000"/>
            </a:lnSpc>
            <a:spcBef>
              <a:spcPct val="0"/>
            </a:spcBef>
            <a:spcAft>
              <a:spcPct val="20000"/>
            </a:spcAft>
            <a:buChar char="•"/>
          </a:pPr>
          <a:r>
            <a:rPr lang="en-US" sz="2700" kern="1200" dirty="0"/>
            <a:t>Once you’ve established a relationship, make a habit of sending them information on a regular basis about new programs, technologies, facilities, etc.  </a:t>
          </a:r>
        </a:p>
      </dsp:txBody>
      <dsp:txXfrm>
        <a:off x="0" y="2542921"/>
        <a:ext cx="6588691" cy="3237480"/>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02B6C-3796-4C3A-AD3E-0A8AEECBB8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4CF2AD-47D0-4F86-A65A-F0A4D825C2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B2642C-489D-405B-9FD1-604C827A0D56}"/>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9C0FFE95-8203-4FBF-B8DA-509AC7480E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E805A-DCD0-4FE9-B4C7-A37ACBFBE31A}"/>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1604906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F1ED-1E3D-47FC-BC07-B936210FD6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39F06E-6C7B-4E2F-96DD-3925F35221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ED114E-8AE0-4C36-99EA-F61F247900CC}"/>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4804C731-FA92-430E-9B0B-F007766D1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AA0E11-3A3B-4CFE-91F7-F647A71BA637}"/>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206769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C95800-3B87-4831-8CB3-5F6D0DCF39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1EA457-C6DB-4C26-BDD8-5440D7676E3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D986E5-4C38-4FF4-A8BA-740DC00DC1D7}"/>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111E62F3-7AF3-4630-BEF3-395E179F2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44371-976A-4CCA-AD2A-68A968CB9300}"/>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2614573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7BF3-176E-4AB9-9D21-9593F253B3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9ECF90-3B32-4635-A574-0B81431CB4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1D8F97-2D70-42B2-9E72-CBB3F852890C}"/>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B3FBEA82-42A0-46DC-BBAA-AC4A9926F2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C59CC2-7FBB-4E0E-BB8A-C651031EF343}"/>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133499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56622-0E2F-4F9B-AEC8-DA91B40EBA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BD057F-7BCD-4FC4-9328-433FEC9761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C607BC-31C2-4E83-877E-9E6DA60FB4AE}"/>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5B6E9014-FBF5-4FB1-9C32-A0508ED72A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4AFAC0-55FD-495E-8824-D8725B0E94D4}"/>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343672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4B5C-E639-42D2-975B-7DD7C83C20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7A0A16-583E-4672-9621-AD1B140261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5631EC-B8FB-4BB2-B71F-A478A45D32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3E28B9-943E-49C5-BA23-80EEB7C1F8B4}"/>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6" name="Footer Placeholder 5">
            <a:extLst>
              <a:ext uri="{FF2B5EF4-FFF2-40B4-BE49-F238E27FC236}">
                <a16:creationId xmlns:a16="http://schemas.microsoft.com/office/drawing/2014/main" id="{FCDA64FA-83FC-4C0B-A909-F6185AB9B0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009914-BB3C-447D-A6CC-42C9D00484B3}"/>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319477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39338-EF50-487D-8799-5C92BCF7BA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FA9B0D-C158-4230-B756-EE4205A695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71C6DB-C3BD-45ED-982B-6642CB812E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EB1C5D-504B-47E3-8588-B35516076A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661761-F247-44DD-9232-DCB875025F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DA0CF1-F0C0-48DC-B7ED-2A03A8C3095F}"/>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8" name="Footer Placeholder 7">
            <a:extLst>
              <a:ext uri="{FF2B5EF4-FFF2-40B4-BE49-F238E27FC236}">
                <a16:creationId xmlns:a16="http://schemas.microsoft.com/office/drawing/2014/main" id="{0BAEA92D-87F6-4E61-A17E-0EF0368281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B7177D-0749-4160-81EE-C21D358EAD6C}"/>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1976219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FCE47-3719-4710-96C0-F2A24C1AE2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D635D3-DA2A-423E-9A60-40494407D462}"/>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4" name="Footer Placeholder 3">
            <a:extLst>
              <a:ext uri="{FF2B5EF4-FFF2-40B4-BE49-F238E27FC236}">
                <a16:creationId xmlns:a16="http://schemas.microsoft.com/office/drawing/2014/main" id="{CF8FCC15-303D-4EE2-A4D7-793C982AB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2EA8BF-0190-4F95-8136-4B5603E69AD1}"/>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114207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4CFD59-ADC3-4BB1-B26C-2CECF402FE3E}"/>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3" name="Footer Placeholder 2">
            <a:extLst>
              <a:ext uri="{FF2B5EF4-FFF2-40B4-BE49-F238E27FC236}">
                <a16:creationId xmlns:a16="http://schemas.microsoft.com/office/drawing/2014/main" id="{DE708D0B-5CB8-47FA-A41E-BCBBCDED1C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7782E2-EFB6-4891-ABA0-ABD37F73610E}"/>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239824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BDDEB-9A74-4A36-8A93-3B4BE5B97E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7438F4-3996-485A-B8B9-8752D68C9E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DE-62A6-43AE-B4F1-88C229437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21EF94-DB73-4948-82FB-22C7FFEA2998}"/>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6" name="Footer Placeholder 5">
            <a:extLst>
              <a:ext uri="{FF2B5EF4-FFF2-40B4-BE49-F238E27FC236}">
                <a16:creationId xmlns:a16="http://schemas.microsoft.com/office/drawing/2014/main" id="{5C5388D4-DA40-4C11-9391-7E672E4E0C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86D148-676A-4C25-99A2-162A32AA8AEC}"/>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849014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A2D13-3A16-4A7B-B083-111773FB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FB9C4B-50F0-4D32-9708-25F91CD47C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0B055A-6EC2-4848-98D8-50E1106EBB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50D934-C5E5-4AD0-B8EA-14E878EA3AEA}"/>
              </a:ext>
            </a:extLst>
          </p:cNvPr>
          <p:cNvSpPr>
            <a:spLocks noGrp="1"/>
          </p:cNvSpPr>
          <p:nvPr>
            <p:ph type="dt" sz="half" idx="10"/>
          </p:nvPr>
        </p:nvSpPr>
        <p:spPr/>
        <p:txBody>
          <a:bodyPr/>
          <a:lstStyle/>
          <a:p>
            <a:fld id="{13D2703C-AE65-4A56-815D-5D73022E9DF4}" type="datetimeFigureOut">
              <a:rPr lang="en-US" smtClean="0"/>
              <a:t>10/13/2023</a:t>
            </a:fld>
            <a:endParaRPr lang="en-US"/>
          </a:p>
        </p:txBody>
      </p:sp>
      <p:sp>
        <p:nvSpPr>
          <p:cNvPr id="6" name="Footer Placeholder 5">
            <a:extLst>
              <a:ext uri="{FF2B5EF4-FFF2-40B4-BE49-F238E27FC236}">
                <a16:creationId xmlns:a16="http://schemas.microsoft.com/office/drawing/2014/main" id="{CD89083E-DE3E-4A34-970E-ACFC40CFF5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BECDEC-4AB4-439F-B28A-562766F15B90}"/>
              </a:ext>
            </a:extLst>
          </p:cNvPr>
          <p:cNvSpPr>
            <a:spLocks noGrp="1"/>
          </p:cNvSpPr>
          <p:nvPr>
            <p:ph type="sldNum" sz="quarter" idx="12"/>
          </p:nvPr>
        </p:nvSpPr>
        <p:spPr/>
        <p:txBody>
          <a:bodyPr/>
          <a:lstStyle/>
          <a:p>
            <a:fld id="{10724A28-8FD2-488C-B985-14C4213FFC97}" type="slidenum">
              <a:rPr lang="en-US" smtClean="0"/>
              <a:t>‹#›</a:t>
            </a:fld>
            <a:endParaRPr lang="en-US"/>
          </a:p>
        </p:txBody>
      </p:sp>
    </p:spTree>
    <p:extLst>
      <p:ext uri="{BB962C8B-B14F-4D97-AF65-F5344CB8AC3E}">
        <p14:creationId xmlns:p14="http://schemas.microsoft.com/office/powerpoint/2010/main" val="145640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D90BF0-54C5-40AD-A677-944DBC5D83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C7A1F1-BE89-4B08-BD35-6310CE842A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BFC41-E4EE-48D5-89AF-FB7B4C10F5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2703C-AE65-4A56-815D-5D73022E9DF4}" type="datetimeFigureOut">
              <a:rPr lang="en-US" smtClean="0"/>
              <a:t>10/13/2023</a:t>
            </a:fld>
            <a:endParaRPr lang="en-US"/>
          </a:p>
        </p:txBody>
      </p:sp>
      <p:sp>
        <p:nvSpPr>
          <p:cNvPr id="5" name="Footer Placeholder 4">
            <a:extLst>
              <a:ext uri="{FF2B5EF4-FFF2-40B4-BE49-F238E27FC236}">
                <a16:creationId xmlns:a16="http://schemas.microsoft.com/office/drawing/2014/main" id="{5035E17A-68E4-4E9F-9A7D-CBE9F9ECF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AA44B4-74A2-4B95-892F-53FCAAB7A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24A28-8FD2-488C-B985-14C4213FFC97}" type="slidenum">
              <a:rPr lang="en-US" smtClean="0"/>
              <a:t>‹#›</a:t>
            </a:fld>
            <a:endParaRPr lang="en-US"/>
          </a:p>
        </p:txBody>
      </p:sp>
    </p:spTree>
    <p:extLst>
      <p:ext uri="{BB962C8B-B14F-4D97-AF65-F5344CB8AC3E}">
        <p14:creationId xmlns:p14="http://schemas.microsoft.com/office/powerpoint/2010/main" val="2162860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7436480-1EB0-4EC9-9C72-EB2AB489144C}"/>
              </a:ext>
            </a:extLst>
          </p:cNvPr>
          <p:cNvSpPr>
            <a:spLocks noGrp="1"/>
          </p:cNvSpPr>
          <p:nvPr>
            <p:ph type="ctrTitle"/>
          </p:nvPr>
        </p:nvSpPr>
        <p:spPr>
          <a:xfrm>
            <a:off x="1524000" y="1122362"/>
            <a:ext cx="9144000" cy="2840037"/>
          </a:xfrm>
        </p:spPr>
        <p:txBody>
          <a:bodyPr>
            <a:normAutofit/>
          </a:bodyPr>
          <a:lstStyle/>
          <a:p>
            <a:r>
              <a:rPr lang="en-US" sz="5800"/>
              <a:t>Advocacy Basics</a:t>
            </a:r>
          </a:p>
        </p:txBody>
      </p:sp>
      <p:sp>
        <p:nvSpPr>
          <p:cNvPr id="3" name="Subtitle 2">
            <a:extLst>
              <a:ext uri="{FF2B5EF4-FFF2-40B4-BE49-F238E27FC236}">
                <a16:creationId xmlns:a16="http://schemas.microsoft.com/office/drawing/2014/main" id="{E36501F1-B6D8-4363-A021-1099CAB59425}"/>
              </a:ext>
            </a:extLst>
          </p:cNvPr>
          <p:cNvSpPr>
            <a:spLocks noGrp="1"/>
          </p:cNvSpPr>
          <p:nvPr>
            <p:ph type="subTitle" idx="1"/>
          </p:nvPr>
        </p:nvSpPr>
        <p:spPr>
          <a:xfrm>
            <a:off x="1524000" y="4256436"/>
            <a:ext cx="9144000" cy="1600818"/>
          </a:xfrm>
        </p:spPr>
        <p:txBody>
          <a:bodyPr>
            <a:normAutofit/>
          </a:bodyPr>
          <a:lstStyle/>
          <a:p>
            <a:r>
              <a:rPr lang="en-US" dirty="0">
                <a:solidFill>
                  <a:schemeClr val="accent1">
                    <a:lumMod val="60000"/>
                    <a:lumOff val="40000"/>
                  </a:schemeClr>
                </a:solidFill>
              </a:rPr>
              <a:t>Bob DeVries</a:t>
            </a:r>
          </a:p>
          <a:p>
            <a:r>
              <a:rPr lang="en-US" dirty="0">
                <a:solidFill>
                  <a:schemeClr val="accent1">
                    <a:lumMod val="60000"/>
                    <a:lumOff val="40000"/>
                  </a:schemeClr>
                </a:solidFill>
              </a:rPr>
              <a:t>Governmental Consultant Services, Inc.</a:t>
            </a:r>
          </a:p>
          <a:p>
            <a:r>
              <a:rPr lang="en-US" dirty="0">
                <a:solidFill>
                  <a:schemeClr val="accent1">
                    <a:lumMod val="60000"/>
                    <a:lumOff val="40000"/>
                  </a:schemeClr>
                </a:solidFill>
              </a:rPr>
              <a:t>Lobbyist for the Michigan Library Association</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15647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2D12C99-4D17-4ADE-BA98-87B44BF4526C}"/>
              </a:ext>
            </a:extLst>
          </p:cNvPr>
          <p:cNvSpPr>
            <a:spLocks noGrp="1"/>
          </p:cNvSpPr>
          <p:nvPr>
            <p:ph type="title"/>
          </p:nvPr>
        </p:nvSpPr>
        <p:spPr>
          <a:xfrm>
            <a:off x="863029" y="1012004"/>
            <a:ext cx="3416158" cy="4795408"/>
          </a:xfrm>
        </p:spPr>
        <p:txBody>
          <a:bodyPr>
            <a:normAutofit/>
          </a:bodyPr>
          <a:lstStyle/>
          <a:p>
            <a:r>
              <a:rPr lang="en-US" sz="3200">
                <a:solidFill>
                  <a:srgbClr val="FFFFFF"/>
                </a:solidFill>
              </a:rPr>
              <a:t>There are four basic requirements  to becoming an effective advocate</a:t>
            </a:r>
            <a:endParaRPr lang="en-US" sz="3200" dirty="0">
              <a:solidFill>
                <a:srgbClr val="FFFFFF"/>
              </a:solidFill>
            </a:endParaRPr>
          </a:p>
        </p:txBody>
      </p:sp>
      <p:graphicFrame>
        <p:nvGraphicFramePr>
          <p:cNvPr id="11" name="Content Placeholder 2">
            <a:extLst>
              <a:ext uri="{FF2B5EF4-FFF2-40B4-BE49-F238E27FC236}">
                <a16:creationId xmlns:a16="http://schemas.microsoft.com/office/drawing/2014/main" id="{2DB09384-6C53-444A-9BF8-2014B89F4AC9}"/>
              </a:ext>
            </a:extLst>
          </p:cNvPr>
          <p:cNvGraphicFramePr/>
          <p:nvPr>
            <p:extLst>
              <p:ext uri="{D42A27DB-BD31-4B8C-83A1-F6EECF244321}">
                <p14:modId xmlns:p14="http://schemas.microsoft.com/office/powerpoint/2010/main" val="4239799970"/>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450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F3CF62-BABE-484F-99F1-F2177DA8CA01}"/>
              </a:ext>
            </a:extLst>
          </p:cNvPr>
          <p:cNvSpPr>
            <a:spLocks noGrp="1"/>
          </p:cNvSpPr>
          <p:nvPr>
            <p:ph type="title"/>
          </p:nvPr>
        </p:nvSpPr>
        <p:spPr>
          <a:xfrm>
            <a:off x="594360" y="637125"/>
            <a:ext cx="3802276" cy="5256371"/>
          </a:xfrm>
        </p:spPr>
        <p:txBody>
          <a:bodyPr>
            <a:normAutofit/>
          </a:bodyPr>
          <a:lstStyle/>
          <a:p>
            <a:r>
              <a:rPr lang="en-US" sz="4800">
                <a:solidFill>
                  <a:schemeClr val="bg1"/>
                </a:solidFill>
              </a:rPr>
              <a:t>Establish a Relationship</a:t>
            </a:r>
          </a:p>
        </p:txBody>
      </p:sp>
      <p:graphicFrame>
        <p:nvGraphicFramePr>
          <p:cNvPr id="16" name="Content Placeholder 2">
            <a:extLst>
              <a:ext uri="{FF2B5EF4-FFF2-40B4-BE49-F238E27FC236}">
                <a16:creationId xmlns:a16="http://schemas.microsoft.com/office/drawing/2014/main" id="{B824728C-E94E-4BE5-8E37-22CE444817B0}"/>
              </a:ext>
            </a:extLst>
          </p:cNvPr>
          <p:cNvGraphicFramePr>
            <a:graphicFrameLocks noGrp="1"/>
          </p:cNvGraphicFramePr>
          <p:nvPr>
            <p:ph idx="1"/>
            <p:extLst>
              <p:ext uri="{D42A27DB-BD31-4B8C-83A1-F6EECF244321}">
                <p14:modId xmlns:p14="http://schemas.microsoft.com/office/powerpoint/2010/main" val="1901457715"/>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435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3BAF07C-C39E-42EB-BB22-8D46691D97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3061"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D8E9CF54-0466-4261-9E62-0249E60E18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28" name="Freeform 5">
              <a:extLst>
                <a:ext uri="{FF2B5EF4-FFF2-40B4-BE49-F238E27FC236}">
                  <a16:creationId xmlns:a16="http://schemas.microsoft.com/office/drawing/2014/main" id="{33E32106-E8B1-4F76-9EE6-58537738A3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Freeform 6">
              <a:extLst>
                <a:ext uri="{FF2B5EF4-FFF2-40B4-BE49-F238E27FC236}">
                  <a16:creationId xmlns:a16="http://schemas.microsoft.com/office/drawing/2014/main" id="{C32C2C46-A045-44FB-8A74-5EBD650C27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Freeform 7">
              <a:extLst>
                <a:ext uri="{FF2B5EF4-FFF2-40B4-BE49-F238E27FC236}">
                  <a16:creationId xmlns:a16="http://schemas.microsoft.com/office/drawing/2014/main" id="{6A76F79C-6683-4940-BCF7-4BCCCEE406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1" name="Freeform 8">
              <a:extLst>
                <a:ext uri="{FF2B5EF4-FFF2-40B4-BE49-F238E27FC236}">
                  <a16:creationId xmlns:a16="http://schemas.microsoft.com/office/drawing/2014/main" id="{FF4675A3-6D07-4B1F-9BFC-AEBEA1AD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2" name="Freeform 9">
              <a:extLst>
                <a:ext uri="{FF2B5EF4-FFF2-40B4-BE49-F238E27FC236}">
                  <a16:creationId xmlns:a16="http://schemas.microsoft.com/office/drawing/2014/main" id="{765E127A-B6B7-4B1D-B7BD-6C8C969D29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 name="Freeform 10">
              <a:extLst>
                <a:ext uri="{FF2B5EF4-FFF2-40B4-BE49-F238E27FC236}">
                  <a16:creationId xmlns:a16="http://schemas.microsoft.com/office/drawing/2014/main" id="{3BCA9D9E-C72C-4751-BFA9-10B85CACE3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4" name="Freeform 11">
              <a:extLst>
                <a:ext uri="{FF2B5EF4-FFF2-40B4-BE49-F238E27FC236}">
                  <a16:creationId xmlns:a16="http://schemas.microsoft.com/office/drawing/2014/main" id="{080C708C-69BF-441B-AB75-C98160ED06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5" name="Freeform 12">
              <a:extLst>
                <a:ext uri="{FF2B5EF4-FFF2-40B4-BE49-F238E27FC236}">
                  <a16:creationId xmlns:a16="http://schemas.microsoft.com/office/drawing/2014/main" id="{3E79964E-F8F1-4763-8892-7BC3DAE30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6" name="Freeform 13">
              <a:extLst>
                <a:ext uri="{FF2B5EF4-FFF2-40B4-BE49-F238E27FC236}">
                  <a16:creationId xmlns:a16="http://schemas.microsoft.com/office/drawing/2014/main" id="{FE09592A-FCC9-4AE5-BA0B-730C6F3BBE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 name="Freeform 14">
              <a:extLst>
                <a:ext uri="{FF2B5EF4-FFF2-40B4-BE49-F238E27FC236}">
                  <a16:creationId xmlns:a16="http://schemas.microsoft.com/office/drawing/2014/main" id="{96448994-820C-4BC1-ABF3-4579C6F99A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8" name="Freeform 15">
              <a:extLst>
                <a:ext uri="{FF2B5EF4-FFF2-40B4-BE49-F238E27FC236}">
                  <a16:creationId xmlns:a16="http://schemas.microsoft.com/office/drawing/2014/main" id="{9BB0D192-565A-42B9-B292-CC032D71A6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9" name="Freeform 16">
              <a:extLst>
                <a:ext uri="{FF2B5EF4-FFF2-40B4-BE49-F238E27FC236}">
                  <a16:creationId xmlns:a16="http://schemas.microsoft.com/office/drawing/2014/main" id="{6D1CA09C-5F40-4E92-A7E9-D1FCEE5128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 name="Freeform 17">
              <a:extLst>
                <a:ext uri="{FF2B5EF4-FFF2-40B4-BE49-F238E27FC236}">
                  <a16:creationId xmlns:a16="http://schemas.microsoft.com/office/drawing/2014/main" id="{379F5AA5-2E14-4880-A5A6-07AEF2AD89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1" name="Freeform 18">
              <a:extLst>
                <a:ext uri="{FF2B5EF4-FFF2-40B4-BE49-F238E27FC236}">
                  <a16:creationId xmlns:a16="http://schemas.microsoft.com/office/drawing/2014/main" id="{EF14BD32-D239-4DA3-98B3-775207365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2" name="Freeform 19">
              <a:extLst>
                <a:ext uri="{FF2B5EF4-FFF2-40B4-BE49-F238E27FC236}">
                  <a16:creationId xmlns:a16="http://schemas.microsoft.com/office/drawing/2014/main" id="{CF07B250-E5E4-4624-9BD7-8D513A67B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 name="Freeform 20">
              <a:extLst>
                <a:ext uri="{FF2B5EF4-FFF2-40B4-BE49-F238E27FC236}">
                  <a16:creationId xmlns:a16="http://schemas.microsoft.com/office/drawing/2014/main" id="{BCC5D120-7C8C-4290-865C-4EE6E4F245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21">
              <a:extLst>
                <a:ext uri="{FF2B5EF4-FFF2-40B4-BE49-F238E27FC236}">
                  <a16:creationId xmlns:a16="http://schemas.microsoft.com/office/drawing/2014/main" id="{C24688C6-CAE5-4EF2-B2BA-A138DA0A24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5" name="Freeform 22">
              <a:extLst>
                <a:ext uri="{FF2B5EF4-FFF2-40B4-BE49-F238E27FC236}">
                  <a16:creationId xmlns:a16="http://schemas.microsoft.com/office/drawing/2014/main" id="{6BD31099-7C13-4901-A04F-632B1CD84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6" name="Freeform 23">
              <a:extLst>
                <a:ext uri="{FF2B5EF4-FFF2-40B4-BE49-F238E27FC236}">
                  <a16:creationId xmlns:a16="http://schemas.microsoft.com/office/drawing/2014/main" id="{679F5FF7-82B2-4033-8FBE-63170C9378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 name="Title 1">
            <a:extLst>
              <a:ext uri="{FF2B5EF4-FFF2-40B4-BE49-F238E27FC236}">
                <a16:creationId xmlns:a16="http://schemas.microsoft.com/office/drawing/2014/main" id="{58F3CF62-BABE-484F-99F1-F2177DA8CA01}"/>
              </a:ext>
            </a:extLst>
          </p:cNvPr>
          <p:cNvSpPr>
            <a:spLocks noGrp="1"/>
          </p:cNvSpPr>
          <p:nvPr>
            <p:ph type="title"/>
          </p:nvPr>
        </p:nvSpPr>
        <p:spPr>
          <a:xfrm>
            <a:off x="888630" y="4563895"/>
            <a:ext cx="5109005" cy="1777829"/>
          </a:xfrm>
        </p:spPr>
        <p:txBody>
          <a:bodyPr>
            <a:normAutofit/>
          </a:bodyPr>
          <a:lstStyle/>
          <a:p>
            <a:pPr algn="r"/>
            <a:r>
              <a:rPr lang="en-US" sz="3400"/>
              <a:t>Connecting with Legislators during the pandemic is different but still possible</a:t>
            </a:r>
          </a:p>
        </p:txBody>
      </p:sp>
      <p:pic>
        <p:nvPicPr>
          <p:cNvPr id="6" name="Picture 5" descr="A person holding a sign&#10;&#10;Description automatically generated">
            <a:extLst>
              <a:ext uri="{FF2B5EF4-FFF2-40B4-BE49-F238E27FC236}">
                <a16:creationId xmlns:a16="http://schemas.microsoft.com/office/drawing/2014/main" id="{68CF378C-AC53-4897-AFDD-9FF29F7C892C}"/>
              </a:ext>
            </a:extLst>
          </p:cNvPr>
          <p:cNvPicPr>
            <a:picLocks noChangeAspect="1"/>
          </p:cNvPicPr>
          <p:nvPr/>
        </p:nvPicPr>
        <p:blipFill rotWithShape="1">
          <a:blip r:embed="rId2">
            <a:extLst>
              <a:ext uri="{28A0092B-C50C-407E-A947-70E740481C1C}">
                <a14:useLocalDpi xmlns:a14="http://schemas.microsoft.com/office/drawing/2010/main" val="0"/>
              </a:ext>
            </a:extLst>
          </a:blip>
          <a:srcRect b="24610"/>
          <a:stretch/>
        </p:blipFill>
        <p:spPr>
          <a:xfrm>
            <a:off x="20" y="10"/>
            <a:ext cx="5997616" cy="4306823"/>
          </a:xfrm>
          <a:custGeom>
            <a:avLst/>
            <a:gdLst/>
            <a:ahLst/>
            <a:cxnLst/>
            <a:rect l="l" t="t" r="r" b="b"/>
            <a:pathLst>
              <a:path w="5997636" h="4306833">
                <a:moveTo>
                  <a:pt x="0" y="0"/>
                </a:moveTo>
                <a:lnTo>
                  <a:pt x="5997636" y="0"/>
                </a:lnTo>
                <a:lnTo>
                  <a:pt x="5997636" y="4302053"/>
                </a:lnTo>
                <a:lnTo>
                  <a:pt x="5313331" y="4306748"/>
                </a:lnTo>
                <a:cubicBezTo>
                  <a:pt x="3800480" y="4309129"/>
                  <a:pt x="2093145" y="4262282"/>
                  <a:pt x="400746" y="4118385"/>
                </a:cubicBezTo>
                <a:lnTo>
                  <a:pt x="0" y="4081409"/>
                </a:lnTo>
                <a:lnTo>
                  <a:pt x="0" y="2982070"/>
                </a:lnTo>
                <a:lnTo>
                  <a:pt x="0" y="2789945"/>
                </a:lnTo>
                <a:close/>
              </a:path>
            </a:pathLst>
          </a:custGeom>
        </p:spPr>
      </p:pic>
      <p:pic>
        <p:nvPicPr>
          <p:cNvPr id="4" name="Picture 3" descr="A screenshot of a social media post&#10;&#10;Description automatically generated">
            <a:extLst>
              <a:ext uri="{FF2B5EF4-FFF2-40B4-BE49-F238E27FC236}">
                <a16:creationId xmlns:a16="http://schemas.microsoft.com/office/drawing/2014/main" id="{49DFF986-F84D-4172-BE65-9310B5379A40}"/>
              </a:ext>
            </a:extLst>
          </p:cNvPr>
          <p:cNvPicPr>
            <a:picLocks noChangeAspect="1"/>
          </p:cNvPicPr>
          <p:nvPr/>
        </p:nvPicPr>
        <p:blipFill rotWithShape="1">
          <a:blip r:embed="rId3">
            <a:extLst>
              <a:ext uri="{28A0092B-C50C-407E-A947-70E740481C1C}">
                <a14:useLocalDpi xmlns:a14="http://schemas.microsoft.com/office/drawing/2010/main" val="0"/>
              </a:ext>
            </a:extLst>
          </a:blip>
          <a:srcRect t="2654" r="1" b="17931"/>
          <a:stretch/>
        </p:blipFill>
        <p:spPr>
          <a:xfrm>
            <a:off x="6176435" y="10"/>
            <a:ext cx="6015565" cy="4299555"/>
          </a:xfrm>
          <a:custGeom>
            <a:avLst/>
            <a:gdLst/>
            <a:ahLst/>
            <a:cxnLst/>
            <a:rect l="l" t="t" r="r" b="b"/>
            <a:pathLst>
              <a:path w="6015565" h="4299565">
                <a:moveTo>
                  <a:pt x="0" y="0"/>
                </a:moveTo>
                <a:lnTo>
                  <a:pt x="6015565" y="0"/>
                </a:lnTo>
                <a:lnTo>
                  <a:pt x="6015565" y="2789945"/>
                </a:lnTo>
                <a:lnTo>
                  <a:pt x="6015565" y="2982070"/>
                </a:lnTo>
                <a:lnTo>
                  <a:pt x="6015565" y="3957888"/>
                </a:lnTo>
                <a:lnTo>
                  <a:pt x="5937368" y="3966171"/>
                </a:lnTo>
                <a:cubicBezTo>
                  <a:pt x="3963073" y="4164120"/>
                  <a:pt x="2060717" y="4257123"/>
                  <a:pt x="577162" y="4289728"/>
                </a:cubicBezTo>
                <a:lnTo>
                  <a:pt x="0" y="4299565"/>
                </a:lnTo>
                <a:close/>
              </a:path>
            </a:pathLst>
          </a:custGeom>
        </p:spPr>
      </p:pic>
      <p:graphicFrame>
        <p:nvGraphicFramePr>
          <p:cNvPr id="16" name="Content Placeholder 2">
            <a:extLst>
              <a:ext uri="{FF2B5EF4-FFF2-40B4-BE49-F238E27FC236}">
                <a16:creationId xmlns:a16="http://schemas.microsoft.com/office/drawing/2014/main" id="{B824728C-E94E-4BE5-8E37-22CE444817B0}"/>
              </a:ext>
            </a:extLst>
          </p:cNvPr>
          <p:cNvGraphicFramePr>
            <a:graphicFrameLocks noGrp="1"/>
          </p:cNvGraphicFramePr>
          <p:nvPr>
            <p:ph idx="1"/>
            <p:extLst>
              <p:ext uri="{D42A27DB-BD31-4B8C-83A1-F6EECF244321}">
                <p14:modId xmlns:p14="http://schemas.microsoft.com/office/powerpoint/2010/main" val="1342440210"/>
              </p:ext>
            </p:extLst>
          </p:nvPr>
        </p:nvGraphicFramePr>
        <p:xfrm>
          <a:off x="6191776" y="4571423"/>
          <a:ext cx="5208544" cy="17703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300646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C1645C-54AA-464E-9326-E7934494BE3A}"/>
              </a:ext>
            </a:extLst>
          </p:cNvPr>
          <p:cNvSpPr>
            <a:spLocks noGrp="1"/>
          </p:cNvSpPr>
          <p:nvPr>
            <p:ph type="title"/>
          </p:nvPr>
        </p:nvSpPr>
        <p:spPr>
          <a:xfrm>
            <a:off x="594360" y="637125"/>
            <a:ext cx="3802276" cy="5256371"/>
          </a:xfrm>
        </p:spPr>
        <p:txBody>
          <a:bodyPr>
            <a:normAutofit/>
          </a:bodyPr>
          <a:lstStyle/>
          <a:p>
            <a:r>
              <a:rPr lang="en-US" sz="4800">
                <a:solidFill>
                  <a:schemeClr val="bg1"/>
                </a:solidFill>
              </a:rPr>
              <a:t>Understand the Process and Manage your Expectations</a:t>
            </a:r>
          </a:p>
        </p:txBody>
      </p:sp>
      <p:graphicFrame>
        <p:nvGraphicFramePr>
          <p:cNvPr id="5" name="Content Placeholder 2">
            <a:extLst>
              <a:ext uri="{FF2B5EF4-FFF2-40B4-BE49-F238E27FC236}">
                <a16:creationId xmlns:a16="http://schemas.microsoft.com/office/drawing/2014/main" id="{28554AED-20EB-44FD-B267-76DC746E7CA4}"/>
              </a:ext>
            </a:extLst>
          </p:cNvPr>
          <p:cNvGraphicFramePr>
            <a:graphicFrameLocks noGrp="1"/>
          </p:cNvGraphicFramePr>
          <p:nvPr>
            <p:ph idx="1"/>
            <p:extLst>
              <p:ext uri="{D42A27DB-BD31-4B8C-83A1-F6EECF244321}">
                <p14:modId xmlns:p14="http://schemas.microsoft.com/office/powerpoint/2010/main" val="3756182810"/>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688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1771E-08AC-4A3A-8361-DEFF3502A99E}"/>
              </a:ext>
            </a:extLst>
          </p:cNvPr>
          <p:cNvSpPr>
            <a:spLocks noGrp="1"/>
          </p:cNvSpPr>
          <p:nvPr>
            <p:ph type="title"/>
          </p:nvPr>
        </p:nvSpPr>
        <p:spPr>
          <a:xfrm>
            <a:off x="594360" y="637125"/>
            <a:ext cx="3802276" cy="5256371"/>
          </a:xfrm>
        </p:spPr>
        <p:txBody>
          <a:bodyPr>
            <a:normAutofit/>
          </a:bodyPr>
          <a:lstStyle/>
          <a:p>
            <a:r>
              <a:rPr lang="en-US" sz="4800">
                <a:solidFill>
                  <a:schemeClr val="bg1"/>
                </a:solidFill>
              </a:rPr>
              <a:t>Be a Subject Matter Expert</a:t>
            </a:r>
          </a:p>
        </p:txBody>
      </p:sp>
      <p:graphicFrame>
        <p:nvGraphicFramePr>
          <p:cNvPr id="5" name="Content Placeholder 2">
            <a:extLst>
              <a:ext uri="{FF2B5EF4-FFF2-40B4-BE49-F238E27FC236}">
                <a16:creationId xmlns:a16="http://schemas.microsoft.com/office/drawing/2014/main" id="{2BEBFB20-3214-4602-B43E-4DB6DD6B0DBB}"/>
              </a:ext>
            </a:extLst>
          </p:cNvPr>
          <p:cNvGraphicFramePr>
            <a:graphicFrameLocks noGrp="1"/>
          </p:cNvGraphicFramePr>
          <p:nvPr>
            <p:ph idx="1"/>
            <p:extLst>
              <p:ext uri="{D42A27DB-BD31-4B8C-83A1-F6EECF244321}">
                <p14:modId xmlns:p14="http://schemas.microsoft.com/office/powerpoint/2010/main" val="68256161"/>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5715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11771E-08AC-4A3A-8361-DEFF3502A99E}"/>
              </a:ext>
            </a:extLst>
          </p:cNvPr>
          <p:cNvSpPr>
            <a:spLocks noGrp="1"/>
          </p:cNvSpPr>
          <p:nvPr>
            <p:ph type="title"/>
          </p:nvPr>
        </p:nvSpPr>
        <p:spPr>
          <a:xfrm>
            <a:off x="594360" y="637125"/>
            <a:ext cx="3802276" cy="5256371"/>
          </a:xfrm>
        </p:spPr>
        <p:txBody>
          <a:bodyPr>
            <a:normAutofit/>
          </a:bodyPr>
          <a:lstStyle/>
          <a:p>
            <a:r>
              <a:rPr lang="en-US" sz="4800" dirty="0">
                <a:solidFill>
                  <a:schemeClr val="bg1"/>
                </a:solidFill>
              </a:rPr>
              <a:t>Show your passion!</a:t>
            </a:r>
          </a:p>
        </p:txBody>
      </p:sp>
      <p:graphicFrame>
        <p:nvGraphicFramePr>
          <p:cNvPr id="5" name="Content Placeholder 2">
            <a:extLst>
              <a:ext uri="{FF2B5EF4-FFF2-40B4-BE49-F238E27FC236}">
                <a16:creationId xmlns:a16="http://schemas.microsoft.com/office/drawing/2014/main" id="{2BEBFB20-3214-4602-B43E-4DB6DD6B0DBB}"/>
              </a:ext>
            </a:extLst>
          </p:cNvPr>
          <p:cNvGraphicFramePr>
            <a:graphicFrameLocks noGrp="1"/>
          </p:cNvGraphicFramePr>
          <p:nvPr>
            <p:ph idx="1"/>
            <p:extLst>
              <p:ext uri="{D42A27DB-BD31-4B8C-83A1-F6EECF244321}">
                <p14:modId xmlns:p14="http://schemas.microsoft.com/office/powerpoint/2010/main" val="2788302361"/>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19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89C6D1-EFC9-EEFB-6031-296841C2D08B}"/>
              </a:ext>
            </a:extLst>
          </p:cNvPr>
          <p:cNvSpPr>
            <a:spLocks noGrp="1"/>
          </p:cNvSpPr>
          <p:nvPr>
            <p:ph type="title"/>
          </p:nvPr>
        </p:nvSpPr>
        <p:spPr>
          <a:xfrm>
            <a:off x="686834" y="1153572"/>
            <a:ext cx="3200400" cy="4461163"/>
          </a:xfrm>
        </p:spPr>
        <p:txBody>
          <a:bodyPr>
            <a:normAutofit/>
          </a:bodyPr>
          <a:lstStyle/>
          <a:p>
            <a:r>
              <a:rPr lang="en-US">
                <a:solidFill>
                  <a:srgbClr val="FFFFFF"/>
                </a:solidFill>
              </a:rPr>
              <a:t>Library Issues in the Legislature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9FF80AF-E217-B00B-6B33-329730F09969}"/>
              </a:ext>
            </a:extLst>
          </p:cNvPr>
          <p:cNvSpPr>
            <a:spLocks noGrp="1"/>
          </p:cNvSpPr>
          <p:nvPr>
            <p:ph idx="1"/>
          </p:nvPr>
        </p:nvSpPr>
        <p:spPr>
          <a:xfrm>
            <a:off x="4447308" y="591344"/>
            <a:ext cx="6906491" cy="5585619"/>
          </a:xfrm>
        </p:spPr>
        <p:txBody>
          <a:bodyPr anchor="ctr">
            <a:normAutofit/>
          </a:bodyPr>
          <a:lstStyle/>
          <a:p>
            <a:r>
              <a:rPr lang="en-US" dirty="0"/>
              <a:t>Right to Read</a:t>
            </a:r>
          </a:p>
          <a:p>
            <a:r>
              <a:rPr lang="en-US" dirty="0"/>
              <a:t>Penal Fines and Civil Fines</a:t>
            </a:r>
          </a:p>
          <a:p>
            <a:r>
              <a:rPr lang="en-US" dirty="0"/>
              <a:t>Dark Stores</a:t>
            </a:r>
          </a:p>
          <a:p>
            <a:r>
              <a:rPr lang="en-US" dirty="0"/>
              <a:t>Gun Free Zones</a:t>
            </a:r>
          </a:p>
          <a:p>
            <a:r>
              <a:rPr lang="en-US" dirty="0"/>
              <a:t>Open Meetings Act</a:t>
            </a:r>
          </a:p>
          <a:p>
            <a:endParaRPr lang="en-US" dirty="0"/>
          </a:p>
        </p:txBody>
      </p:sp>
    </p:spTree>
    <p:extLst>
      <p:ext uri="{BB962C8B-B14F-4D97-AF65-F5344CB8AC3E}">
        <p14:creationId xmlns:p14="http://schemas.microsoft.com/office/powerpoint/2010/main" val="9474436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459</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Advocacy Basics</vt:lpstr>
      <vt:lpstr>There are four basic requirements  to becoming an effective advocate</vt:lpstr>
      <vt:lpstr>Establish a Relationship</vt:lpstr>
      <vt:lpstr>Connecting with Legislators during the pandemic is different but still possible</vt:lpstr>
      <vt:lpstr>Understand the Process and Manage your Expectations</vt:lpstr>
      <vt:lpstr>Be a Subject Matter Expert</vt:lpstr>
      <vt:lpstr>Show your passion!</vt:lpstr>
      <vt:lpstr>Library Issues in the Legislature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Basics</dc:title>
  <dc:creator>Bob DeVries</dc:creator>
  <cp:lastModifiedBy>Bob Devries</cp:lastModifiedBy>
  <cp:revision>4</cp:revision>
  <dcterms:created xsi:type="dcterms:W3CDTF">2020-08-05T14:27:55Z</dcterms:created>
  <dcterms:modified xsi:type="dcterms:W3CDTF">2023-10-13T18:59:46Z</dcterms:modified>
</cp:coreProperties>
</file>